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68" r:id="rId2"/>
    <p:sldId id="269" r:id="rId3"/>
    <p:sldId id="287" r:id="rId4"/>
    <p:sldId id="406" r:id="rId5"/>
    <p:sldId id="407" r:id="rId6"/>
    <p:sldId id="408" r:id="rId7"/>
    <p:sldId id="409" r:id="rId8"/>
    <p:sldId id="410" r:id="rId9"/>
    <p:sldId id="434" r:id="rId10"/>
    <p:sldId id="435" r:id="rId11"/>
    <p:sldId id="414" r:id="rId12"/>
    <p:sldId id="415" r:id="rId13"/>
    <p:sldId id="416" r:id="rId14"/>
    <p:sldId id="417" r:id="rId15"/>
    <p:sldId id="418" r:id="rId16"/>
    <p:sldId id="419" r:id="rId17"/>
    <p:sldId id="403" r:id="rId18"/>
    <p:sldId id="437" r:id="rId19"/>
    <p:sldId id="438" r:id="rId20"/>
    <p:sldId id="424" r:id="rId21"/>
    <p:sldId id="426" r:id="rId22"/>
    <p:sldId id="439" r:id="rId23"/>
    <p:sldId id="428" r:id="rId24"/>
    <p:sldId id="429" r:id="rId25"/>
    <p:sldId id="440" r:id="rId26"/>
    <p:sldId id="441" r:id="rId27"/>
    <p:sldId id="432" r:id="rId28"/>
    <p:sldId id="442" r:id="rId29"/>
    <p:sldId id="263" r:id="rId30"/>
  </p:sldIdLst>
  <p:sldSz cx="9144000" cy="6858000" type="screen4x3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A9CA"/>
    <a:srgbClr val="466E8C"/>
    <a:srgbClr val="62C5DC"/>
    <a:srgbClr val="313332"/>
    <a:srgbClr val="919191"/>
    <a:srgbClr val="F2F2F2"/>
    <a:srgbClr val="508EFF"/>
    <a:srgbClr val="BB9F7A"/>
    <a:srgbClr val="649788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6318" autoAdjust="0"/>
  </p:normalViewPr>
  <p:slideViewPr>
    <p:cSldViewPr snapToGrid="0" showGuides="1">
      <p:cViewPr>
        <p:scale>
          <a:sx n="100" d="100"/>
          <a:sy n="100" d="100"/>
        </p:scale>
        <p:origin x="-1140" y="-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#4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405121-A5D1-47B2-AF96-EDFF3B1540F5}" type="doc">
      <dgm:prSet loTypeId="urn:microsoft.com/office/officeart/2005/8/layout/cycle6#1" loCatId="cycle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2C00982C-1213-4CC5-B9A8-10B7311C292F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ea typeface="楷体_GB2312"/>
            </a:rPr>
            <a:t>人</a:t>
          </a:r>
          <a:endParaRPr lang="zh-CN" altLang="en-US" sz="2000" b="1" dirty="0">
            <a:ea typeface="楷体_GB2312"/>
          </a:endParaRPr>
        </a:p>
      </dgm:t>
    </dgm:pt>
    <dgm:pt modelId="{749C1555-7D08-42FE-810D-971AA13914A0}" type="parTrans" cxnId="{79DBE2FA-CFAB-47C8-805D-5CEE6F0F32E9}">
      <dgm:prSet/>
      <dgm:spPr/>
      <dgm:t>
        <a:bodyPr/>
        <a:lstStyle/>
        <a:p>
          <a:endParaRPr lang="zh-CN" altLang="en-US" sz="2000" b="1">
            <a:ea typeface="楷体_GB2312"/>
          </a:endParaRPr>
        </a:p>
      </dgm:t>
    </dgm:pt>
    <dgm:pt modelId="{4B0BFDA2-AE6C-492D-9CBB-76ACA0E2C247}" type="sibTrans" cxnId="{79DBE2FA-CFAB-47C8-805D-5CEE6F0F32E9}">
      <dgm:prSet/>
      <dgm:spPr>
        <a:ln w="38100"/>
      </dgm:spPr>
      <dgm:t>
        <a:bodyPr/>
        <a:lstStyle/>
        <a:p>
          <a:endParaRPr lang="zh-CN" altLang="en-US" sz="2000" b="1">
            <a:ea typeface="楷体_GB2312"/>
          </a:endParaRPr>
        </a:p>
      </dgm:t>
    </dgm:pt>
    <dgm:pt modelId="{B6F27680-D914-4C4D-B1B0-8CC54CE01B81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ea typeface="楷体_GB2312"/>
            </a:rPr>
            <a:t>数据</a:t>
          </a:r>
          <a:endParaRPr lang="zh-CN" altLang="en-US" sz="2000" b="1" dirty="0">
            <a:ea typeface="楷体_GB2312"/>
          </a:endParaRPr>
        </a:p>
      </dgm:t>
    </dgm:pt>
    <dgm:pt modelId="{F4D6923B-EF46-4E6A-9BFF-F62394AEFE4A}" type="parTrans" cxnId="{BE1468ED-74B8-4750-9826-3EA55F08C8ED}">
      <dgm:prSet/>
      <dgm:spPr/>
      <dgm:t>
        <a:bodyPr/>
        <a:lstStyle/>
        <a:p>
          <a:endParaRPr lang="zh-CN" altLang="en-US" sz="2000" b="1">
            <a:ea typeface="楷体_GB2312"/>
          </a:endParaRPr>
        </a:p>
      </dgm:t>
    </dgm:pt>
    <dgm:pt modelId="{55401A4E-A2ED-4EED-AFB0-A7CC4A371634}" type="sibTrans" cxnId="{BE1468ED-74B8-4750-9826-3EA55F08C8ED}">
      <dgm:prSet/>
      <dgm:spPr>
        <a:ln w="38100"/>
      </dgm:spPr>
      <dgm:t>
        <a:bodyPr/>
        <a:lstStyle/>
        <a:p>
          <a:endParaRPr lang="zh-CN" altLang="en-US" sz="2000" b="1">
            <a:ea typeface="楷体_GB2312"/>
          </a:endParaRPr>
        </a:p>
      </dgm:t>
    </dgm:pt>
    <dgm:pt modelId="{039386CF-04AE-4AA8-843D-950C87A83C50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ea typeface="楷体_GB2312"/>
            </a:rPr>
            <a:t>网络</a:t>
          </a:r>
          <a:endParaRPr lang="zh-CN" altLang="en-US" sz="2000" b="1" dirty="0">
            <a:ea typeface="楷体_GB2312"/>
          </a:endParaRPr>
        </a:p>
      </dgm:t>
    </dgm:pt>
    <dgm:pt modelId="{045DDF23-A604-4CD4-9234-65B3877B1992}" type="parTrans" cxnId="{89CB3CB1-E106-46A4-8147-3FC926D53DF8}">
      <dgm:prSet/>
      <dgm:spPr/>
      <dgm:t>
        <a:bodyPr/>
        <a:lstStyle/>
        <a:p>
          <a:endParaRPr lang="zh-CN" altLang="en-US" sz="2000" b="1">
            <a:ea typeface="楷体_GB2312"/>
          </a:endParaRPr>
        </a:p>
      </dgm:t>
    </dgm:pt>
    <dgm:pt modelId="{1BFC7070-03ED-4161-9E74-3E5657C6A769}" type="sibTrans" cxnId="{89CB3CB1-E106-46A4-8147-3FC926D53DF8}">
      <dgm:prSet/>
      <dgm:spPr>
        <a:ln w="38100"/>
      </dgm:spPr>
      <dgm:t>
        <a:bodyPr/>
        <a:lstStyle/>
        <a:p>
          <a:endParaRPr lang="zh-CN" altLang="en-US" sz="2000" b="1">
            <a:ea typeface="楷体_GB2312"/>
          </a:endParaRPr>
        </a:p>
      </dgm:t>
    </dgm:pt>
    <dgm:pt modelId="{81E63162-8D9D-4C10-A830-1F98416640C3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ea typeface="楷体_GB2312"/>
            </a:rPr>
            <a:t>软件</a:t>
          </a:r>
          <a:endParaRPr lang="zh-CN" altLang="en-US" sz="2000" b="1" dirty="0">
            <a:ea typeface="楷体_GB2312"/>
          </a:endParaRPr>
        </a:p>
      </dgm:t>
    </dgm:pt>
    <dgm:pt modelId="{7E51ED7E-1908-4CF7-92A9-803E3F7C1397}" type="parTrans" cxnId="{4F01FFBF-5FE2-4BE8-9BBF-57DBA745C1F5}">
      <dgm:prSet/>
      <dgm:spPr/>
      <dgm:t>
        <a:bodyPr/>
        <a:lstStyle/>
        <a:p>
          <a:endParaRPr lang="zh-CN" altLang="en-US" sz="2000" b="1">
            <a:ea typeface="楷体_GB2312"/>
          </a:endParaRPr>
        </a:p>
      </dgm:t>
    </dgm:pt>
    <dgm:pt modelId="{BAC31F01-CD00-430D-976A-64E2C6367073}" type="sibTrans" cxnId="{4F01FFBF-5FE2-4BE8-9BBF-57DBA745C1F5}">
      <dgm:prSet/>
      <dgm:spPr>
        <a:ln w="38100"/>
      </dgm:spPr>
      <dgm:t>
        <a:bodyPr/>
        <a:lstStyle/>
        <a:p>
          <a:endParaRPr lang="zh-CN" altLang="en-US" sz="2000" b="1">
            <a:ea typeface="楷体_GB2312"/>
          </a:endParaRPr>
        </a:p>
      </dgm:t>
    </dgm:pt>
    <dgm:pt modelId="{ED262205-0CBF-4953-9BAB-AA9715021C2E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ea typeface="楷体_GB2312"/>
            </a:rPr>
            <a:t>硬件</a:t>
          </a:r>
          <a:endParaRPr lang="zh-CN" altLang="en-US" sz="2000" b="1" dirty="0">
            <a:ea typeface="楷体_GB2312"/>
          </a:endParaRPr>
        </a:p>
      </dgm:t>
    </dgm:pt>
    <dgm:pt modelId="{E4ABE24D-774E-42EB-9015-98254E123453}" type="parTrans" cxnId="{16E7E569-6B0A-4BB9-89C8-8A86C19377E6}">
      <dgm:prSet/>
      <dgm:spPr/>
      <dgm:t>
        <a:bodyPr/>
        <a:lstStyle/>
        <a:p>
          <a:endParaRPr lang="zh-CN" altLang="en-US" sz="2000" b="1">
            <a:ea typeface="楷体_GB2312"/>
          </a:endParaRPr>
        </a:p>
      </dgm:t>
    </dgm:pt>
    <dgm:pt modelId="{457095B6-5ECE-4682-BD39-7700DFE404F4}" type="sibTrans" cxnId="{16E7E569-6B0A-4BB9-89C8-8A86C19377E6}">
      <dgm:prSet/>
      <dgm:spPr>
        <a:ln w="38100"/>
      </dgm:spPr>
      <dgm:t>
        <a:bodyPr/>
        <a:lstStyle/>
        <a:p>
          <a:endParaRPr lang="zh-CN" altLang="en-US" sz="2000" b="1">
            <a:ea typeface="楷体_GB2312"/>
          </a:endParaRPr>
        </a:p>
      </dgm:t>
    </dgm:pt>
    <dgm:pt modelId="{6B7F9F27-8196-4824-A901-37D1F37B96D0}" type="pres">
      <dgm:prSet presAssocID="{D9405121-A5D1-47B2-AF96-EDFF3B1540F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0855C14-5901-4CA2-9A78-C49AE3439753}" type="pres">
      <dgm:prSet presAssocID="{2C00982C-1213-4CC5-B9A8-10B7311C292F}" presName="node" presStyleLbl="node1" presStyleIdx="0" presStyleCnt="5" custScaleX="69996" custScaleY="600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AFCE80-6984-4959-B8BD-D7393809E3FA}" type="pres">
      <dgm:prSet presAssocID="{2C00982C-1213-4CC5-B9A8-10B7311C292F}" presName="spNode" presStyleCnt="0"/>
      <dgm:spPr/>
    </dgm:pt>
    <dgm:pt modelId="{F6138100-7719-4FDA-8D2D-E46D55031F4F}" type="pres">
      <dgm:prSet presAssocID="{4B0BFDA2-AE6C-492D-9CBB-76ACA0E2C247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F4FB54AB-D93B-4EE9-B4D0-1D8A5615B272}" type="pres">
      <dgm:prSet presAssocID="{B6F27680-D914-4C4D-B1B0-8CC54CE01B81}" presName="node" presStyleLbl="node1" presStyleIdx="1" presStyleCnt="5" custScaleX="69996" custScaleY="600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EC95DF-F428-41AD-B796-9490633C9639}" type="pres">
      <dgm:prSet presAssocID="{B6F27680-D914-4C4D-B1B0-8CC54CE01B81}" presName="spNode" presStyleCnt="0"/>
      <dgm:spPr/>
    </dgm:pt>
    <dgm:pt modelId="{919D306F-BACE-4233-B0C6-213EE226FB63}" type="pres">
      <dgm:prSet presAssocID="{55401A4E-A2ED-4EED-AFB0-A7CC4A371634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77960D51-F577-44B0-B94B-E0B3FB232DDB}" type="pres">
      <dgm:prSet presAssocID="{039386CF-04AE-4AA8-843D-950C87A83C50}" presName="node" presStyleLbl="node1" presStyleIdx="2" presStyleCnt="5" custScaleX="69996" custScaleY="600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2B65D8-1F3F-4193-97A9-21F3C42A650A}" type="pres">
      <dgm:prSet presAssocID="{039386CF-04AE-4AA8-843D-950C87A83C50}" presName="spNode" presStyleCnt="0"/>
      <dgm:spPr/>
    </dgm:pt>
    <dgm:pt modelId="{642BD828-97E8-4AA4-9918-90C72DE5B61D}" type="pres">
      <dgm:prSet presAssocID="{1BFC7070-03ED-4161-9E74-3E5657C6A769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FDD8CEAC-3A9C-44C8-A057-57106A4E4D54}" type="pres">
      <dgm:prSet presAssocID="{81E63162-8D9D-4C10-A830-1F98416640C3}" presName="node" presStyleLbl="node1" presStyleIdx="3" presStyleCnt="5" custScaleX="69996" custScaleY="600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02A6E0-2841-4C51-9565-15C6AE1053A9}" type="pres">
      <dgm:prSet presAssocID="{81E63162-8D9D-4C10-A830-1F98416640C3}" presName="spNode" presStyleCnt="0"/>
      <dgm:spPr/>
    </dgm:pt>
    <dgm:pt modelId="{B8311289-232A-4557-825C-64E65E8001C0}" type="pres">
      <dgm:prSet presAssocID="{BAC31F01-CD00-430D-976A-64E2C6367073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3394F9A8-8D57-4D62-8935-F2AEBE5CFC5E}" type="pres">
      <dgm:prSet presAssocID="{ED262205-0CBF-4953-9BAB-AA9715021C2E}" presName="node" presStyleLbl="node1" presStyleIdx="4" presStyleCnt="5" custScaleX="69996" custScaleY="600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AEBA25-AAFE-4519-A3A6-8CF94A43815C}" type="pres">
      <dgm:prSet presAssocID="{ED262205-0CBF-4953-9BAB-AA9715021C2E}" presName="spNode" presStyleCnt="0"/>
      <dgm:spPr/>
    </dgm:pt>
    <dgm:pt modelId="{A1FCA6DE-CDE3-4E50-B55A-7B5AF960C01B}" type="pres">
      <dgm:prSet presAssocID="{457095B6-5ECE-4682-BD39-7700DFE404F4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F800D3AA-30CF-44E0-99F1-F18C39A4EAC1}" type="presOf" srcId="{2C00982C-1213-4CC5-B9A8-10B7311C292F}" destId="{C0855C14-5901-4CA2-9A78-C49AE3439753}" srcOrd="0" destOrd="0" presId="urn:microsoft.com/office/officeart/2005/8/layout/cycle6#1"/>
    <dgm:cxn modelId="{79B05531-84C5-41EB-BC85-DE87CC2899FA}" type="presOf" srcId="{D9405121-A5D1-47B2-AF96-EDFF3B1540F5}" destId="{6B7F9F27-8196-4824-A901-37D1F37B96D0}" srcOrd="0" destOrd="0" presId="urn:microsoft.com/office/officeart/2005/8/layout/cycle6#1"/>
    <dgm:cxn modelId="{9CB300BE-7C49-413A-92B6-098E35E8AA56}" type="presOf" srcId="{457095B6-5ECE-4682-BD39-7700DFE404F4}" destId="{A1FCA6DE-CDE3-4E50-B55A-7B5AF960C01B}" srcOrd="0" destOrd="0" presId="urn:microsoft.com/office/officeart/2005/8/layout/cycle6#1"/>
    <dgm:cxn modelId="{79DBE2FA-CFAB-47C8-805D-5CEE6F0F32E9}" srcId="{D9405121-A5D1-47B2-AF96-EDFF3B1540F5}" destId="{2C00982C-1213-4CC5-B9A8-10B7311C292F}" srcOrd="0" destOrd="0" parTransId="{749C1555-7D08-42FE-810D-971AA13914A0}" sibTransId="{4B0BFDA2-AE6C-492D-9CBB-76ACA0E2C247}"/>
    <dgm:cxn modelId="{2046C349-1E1D-4A0D-848C-7452905A79D2}" type="presOf" srcId="{1BFC7070-03ED-4161-9E74-3E5657C6A769}" destId="{642BD828-97E8-4AA4-9918-90C72DE5B61D}" srcOrd="0" destOrd="0" presId="urn:microsoft.com/office/officeart/2005/8/layout/cycle6#1"/>
    <dgm:cxn modelId="{BE1468ED-74B8-4750-9826-3EA55F08C8ED}" srcId="{D9405121-A5D1-47B2-AF96-EDFF3B1540F5}" destId="{B6F27680-D914-4C4D-B1B0-8CC54CE01B81}" srcOrd="1" destOrd="0" parTransId="{F4D6923B-EF46-4E6A-9BFF-F62394AEFE4A}" sibTransId="{55401A4E-A2ED-4EED-AFB0-A7CC4A371634}"/>
    <dgm:cxn modelId="{16E7E569-6B0A-4BB9-89C8-8A86C19377E6}" srcId="{D9405121-A5D1-47B2-AF96-EDFF3B1540F5}" destId="{ED262205-0CBF-4953-9BAB-AA9715021C2E}" srcOrd="4" destOrd="0" parTransId="{E4ABE24D-774E-42EB-9015-98254E123453}" sibTransId="{457095B6-5ECE-4682-BD39-7700DFE404F4}"/>
    <dgm:cxn modelId="{7EA1332C-0B72-44C8-83F3-A12EE641C37F}" type="presOf" srcId="{B6F27680-D914-4C4D-B1B0-8CC54CE01B81}" destId="{F4FB54AB-D93B-4EE9-B4D0-1D8A5615B272}" srcOrd="0" destOrd="0" presId="urn:microsoft.com/office/officeart/2005/8/layout/cycle6#1"/>
    <dgm:cxn modelId="{12922F88-A7F5-4806-984A-9D42271D20E0}" type="presOf" srcId="{BAC31F01-CD00-430D-976A-64E2C6367073}" destId="{B8311289-232A-4557-825C-64E65E8001C0}" srcOrd="0" destOrd="0" presId="urn:microsoft.com/office/officeart/2005/8/layout/cycle6#1"/>
    <dgm:cxn modelId="{93112729-11E0-4DEB-A349-B30C9967A2BE}" type="presOf" srcId="{039386CF-04AE-4AA8-843D-950C87A83C50}" destId="{77960D51-F577-44B0-B94B-E0B3FB232DDB}" srcOrd="0" destOrd="0" presId="urn:microsoft.com/office/officeart/2005/8/layout/cycle6#1"/>
    <dgm:cxn modelId="{1BDBE220-CC0C-4432-BFFC-FCC7B900B98A}" type="presOf" srcId="{81E63162-8D9D-4C10-A830-1F98416640C3}" destId="{FDD8CEAC-3A9C-44C8-A057-57106A4E4D54}" srcOrd="0" destOrd="0" presId="urn:microsoft.com/office/officeart/2005/8/layout/cycle6#1"/>
    <dgm:cxn modelId="{0E5057CF-B35D-4129-8E73-2954BCF819DF}" type="presOf" srcId="{4B0BFDA2-AE6C-492D-9CBB-76ACA0E2C247}" destId="{F6138100-7719-4FDA-8D2D-E46D55031F4F}" srcOrd="0" destOrd="0" presId="urn:microsoft.com/office/officeart/2005/8/layout/cycle6#1"/>
    <dgm:cxn modelId="{89CB3CB1-E106-46A4-8147-3FC926D53DF8}" srcId="{D9405121-A5D1-47B2-AF96-EDFF3B1540F5}" destId="{039386CF-04AE-4AA8-843D-950C87A83C50}" srcOrd="2" destOrd="0" parTransId="{045DDF23-A604-4CD4-9234-65B3877B1992}" sibTransId="{1BFC7070-03ED-4161-9E74-3E5657C6A769}"/>
    <dgm:cxn modelId="{F5792730-7576-4943-841C-B543433F432C}" type="presOf" srcId="{55401A4E-A2ED-4EED-AFB0-A7CC4A371634}" destId="{919D306F-BACE-4233-B0C6-213EE226FB63}" srcOrd="0" destOrd="0" presId="urn:microsoft.com/office/officeart/2005/8/layout/cycle6#1"/>
    <dgm:cxn modelId="{4F01FFBF-5FE2-4BE8-9BBF-57DBA745C1F5}" srcId="{D9405121-A5D1-47B2-AF96-EDFF3B1540F5}" destId="{81E63162-8D9D-4C10-A830-1F98416640C3}" srcOrd="3" destOrd="0" parTransId="{7E51ED7E-1908-4CF7-92A9-803E3F7C1397}" sibTransId="{BAC31F01-CD00-430D-976A-64E2C6367073}"/>
    <dgm:cxn modelId="{D43AC45C-F1EE-4BAC-B7E5-957496B4EC71}" type="presOf" srcId="{ED262205-0CBF-4953-9BAB-AA9715021C2E}" destId="{3394F9A8-8D57-4D62-8935-F2AEBE5CFC5E}" srcOrd="0" destOrd="0" presId="urn:microsoft.com/office/officeart/2005/8/layout/cycle6#1"/>
    <dgm:cxn modelId="{C1E3C9B2-A02B-4C56-9393-2F3B10C29929}" type="presParOf" srcId="{6B7F9F27-8196-4824-A901-37D1F37B96D0}" destId="{C0855C14-5901-4CA2-9A78-C49AE3439753}" srcOrd="0" destOrd="0" presId="urn:microsoft.com/office/officeart/2005/8/layout/cycle6#1"/>
    <dgm:cxn modelId="{E044530A-85A0-4985-9C48-21A99D2EC607}" type="presParOf" srcId="{6B7F9F27-8196-4824-A901-37D1F37B96D0}" destId="{71AFCE80-6984-4959-B8BD-D7393809E3FA}" srcOrd="1" destOrd="0" presId="urn:microsoft.com/office/officeart/2005/8/layout/cycle6#1"/>
    <dgm:cxn modelId="{4C0A881C-7453-481F-8E9B-C7E5DFC3BE89}" type="presParOf" srcId="{6B7F9F27-8196-4824-A901-37D1F37B96D0}" destId="{F6138100-7719-4FDA-8D2D-E46D55031F4F}" srcOrd="2" destOrd="0" presId="urn:microsoft.com/office/officeart/2005/8/layout/cycle6#1"/>
    <dgm:cxn modelId="{67371442-95CE-44CE-BE16-3F33BCA0B84F}" type="presParOf" srcId="{6B7F9F27-8196-4824-A901-37D1F37B96D0}" destId="{F4FB54AB-D93B-4EE9-B4D0-1D8A5615B272}" srcOrd="3" destOrd="0" presId="urn:microsoft.com/office/officeart/2005/8/layout/cycle6#1"/>
    <dgm:cxn modelId="{C7087A10-3DA9-48E6-8D1C-04D52CF9A2BB}" type="presParOf" srcId="{6B7F9F27-8196-4824-A901-37D1F37B96D0}" destId="{EBEC95DF-F428-41AD-B796-9490633C9639}" srcOrd="4" destOrd="0" presId="urn:microsoft.com/office/officeart/2005/8/layout/cycle6#1"/>
    <dgm:cxn modelId="{775B0B73-4B0B-4A8D-A05E-A46BA31E16BA}" type="presParOf" srcId="{6B7F9F27-8196-4824-A901-37D1F37B96D0}" destId="{919D306F-BACE-4233-B0C6-213EE226FB63}" srcOrd="5" destOrd="0" presId="urn:microsoft.com/office/officeart/2005/8/layout/cycle6#1"/>
    <dgm:cxn modelId="{B4E127AD-C2A6-4A8B-81A4-33C4F971F879}" type="presParOf" srcId="{6B7F9F27-8196-4824-A901-37D1F37B96D0}" destId="{77960D51-F577-44B0-B94B-E0B3FB232DDB}" srcOrd="6" destOrd="0" presId="urn:microsoft.com/office/officeart/2005/8/layout/cycle6#1"/>
    <dgm:cxn modelId="{9DDB0BE2-934C-4C24-A7AD-92573A928C1C}" type="presParOf" srcId="{6B7F9F27-8196-4824-A901-37D1F37B96D0}" destId="{E82B65D8-1F3F-4193-97A9-21F3C42A650A}" srcOrd="7" destOrd="0" presId="urn:microsoft.com/office/officeart/2005/8/layout/cycle6#1"/>
    <dgm:cxn modelId="{0A16CCC0-B908-4BE9-B97D-FD1BD9A4675E}" type="presParOf" srcId="{6B7F9F27-8196-4824-A901-37D1F37B96D0}" destId="{642BD828-97E8-4AA4-9918-90C72DE5B61D}" srcOrd="8" destOrd="0" presId="urn:microsoft.com/office/officeart/2005/8/layout/cycle6#1"/>
    <dgm:cxn modelId="{D3A30809-AE50-4BA9-AAA9-A237C3763F90}" type="presParOf" srcId="{6B7F9F27-8196-4824-A901-37D1F37B96D0}" destId="{FDD8CEAC-3A9C-44C8-A057-57106A4E4D54}" srcOrd="9" destOrd="0" presId="urn:microsoft.com/office/officeart/2005/8/layout/cycle6#1"/>
    <dgm:cxn modelId="{246E43B8-27A3-42ED-AF65-8601032540D6}" type="presParOf" srcId="{6B7F9F27-8196-4824-A901-37D1F37B96D0}" destId="{4102A6E0-2841-4C51-9565-15C6AE1053A9}" srcOrd="10" destOrd="0" presId="urn:microsoft.com/office/officeart/2005/8/layout/cycle6#1"/>
    <dgm:cxn modelId="{B1BF1D8E-F943-4A20-B287-4E3520C01A76}" type="presParOf" srcId="{6B7F9F27-8196-4824-A901-37D1F37B96D0}" destId="{B8311289-232A-4557-825C-64E65E8001C0}" srcOrd="11" destOrd="0" presId="urn:microsoft.com/office/officeart/2005/8/layout/cycle6#1"/>
    <dgm:cxn modelId="{92E9A62D-559F-4FCD-B55F-8FB2878B9C3B}" type="presParOf" srcId="{6B7F9F27-8196-4824-A901-37D1F37B96D0}" destId="{3394F9A8-8D57-4D62-8935-F2AEBE5CFC5E}" srcOrd="12" destOrd="0" presId="urn:microsoft.com/office/officeart/2005/8/layout/cycle6#1"/>
    <dgm:cxn modelId="{A049F66A-7B07-4CEA-921F-534A2D5F8C2D}" type="presParOf" srcId="{6B7F9F27-8196-4824-A901-37D1F37B96D0}" destId="{24AEBA25-AAFE-4519-A3A6-8CF94A43815C}" srcOrd="13" destOrd="0" presId="urn:microsoft.com/office/officeart/2005/8/layout/cycle6#1"/>
    <dgm:cxn modelId="{B44489C5-C5AA-4AB0-96B0-47BA098D88C2}" type="presParOf" srcId="{6B7F9F27-8196-4824-A901-37D1F37B96D0}" destId="{A1FCA6DE-CDE3-4E50-B55A-7B5AF960C01B}" srcOrd="14" destOrd="0" presId="urn:microsoft.com/office/officeart/2005/8/layout/cycle6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405121-A5D1-47B2-AF96-EDFF3B1540F5}" type="doc">
      <dgm:prSet loTypeId="urn:microsoft.com/office/officeart/2005/8/layout/cycle6#2" loCatId="cycle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2C00982C-1213-4CC5-B9A8-10B7311C292F}">
      <dgm:prSet phldrT="[文本]" custT="1"/>
      <dgm:spPr>
        <a:solidFill>
          <a:srgbClr val="92D050"/>
        </a:solidFill>
      </dgm:spPr>
      <dgm:t>
        <a:bodyPr/>
        <a:lstStyle/>
        <a:p>
          <a:pPr>
            <a:lnSpc>
              <a:spcPct val="12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rgbClr val="002060"/>
              </a:solidFill>
              <a:ea typeface="楷体_GB2312"/>
            </a:rPr>
            <a:t>管理安全</a:t>
          </a:r>
          <a:endParaRPr lang="zh-CN" altLang="en-US" sz="2000" b="1" dirty="0">
            <a:solidFill>
              <a:srgbClr val="002060"/>
            </a:solidFill>
            <a:ea typeface="楷体_GB2312"/>
          </a:endParaRPr>
        </a:p>
      </dgm:t>
    </dgm:pt>
    <dgm:pt modelId="{749C1555-7D08-42FE-810D-971AA13914A0}" type="parTrans" cxnId="{79DBE2FA-CFAB-47C8-805D-5CEE6F0F32E9}">
      <dgm:prSet/>
      <dgm:spPr/>
      <dgm:t>
        <a:bodyPr/>
        <a:lstStyle/>
        <a:p>
          <a:endParaRPr lang="zh-CN" altLang="en-US" sz="2000" b="1">
            <a:ea typeface="楷体_GB2312"/>
          </a:endParaRPr>
        </a:p>
      </dgm:t>
    </dgm:pt>
    <dgm:pt modelId="{4B0BFDA2-AE6C-492D-9CBB-76ACA0E2C247}" type="sibTrans" cxnId="{79DBE2FA-CFAB-47C8-805D-5CEE6F0F32E9}">
      <dgm:prSet/>
      <dgm:spPr>
        <a:ln w="38100"/>
      </dgm:spPr>
      <dgm:t>
        <a:bodyPr/>
        <a:lstStyle/>
        <a:p>
          <a:endParaRPr lang="zh-CN" altLang="en-US" sz="2000" b="1">
            <a:ea typeface="楷体_GB2312"/>
          </a:endParaRPr>
        </a:p>
      </dgm:t>
    </dgm:pt>
    <dgm:pt modelId="{B6F27680-D914-4C4D-B1B0-8CC54CE01B81}">
      <dgm:prSet phldrT="[文本]" custT="1"/>
      <dgm:spPr>
        <a:solidFill>
          <a:srgbClr val="92D050"/>
        </a:solidFill>
      </dgm:spPr>
      <dgm:t>
        <a:bodyPr/>
        <a:lstStyle/>
        <a:p>
          <a:pPr>
            <a:lnSpc>
              <a:spcPct val="12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rgbClr val="002060"/>
              </a:solidFill>
              <a:ea typeface="楷体_GB2312"/>
            </a:rPr>
            <a:t>数据安全</a:t>
          </a:r>
          <a:endParaRPr lang="zh-CN" altLang="en-US" sz="2000" b="1" dirty="0">
            <a:solidFill>
              <a:srgbClr val="002060"/>
            </a:solidFill>
            <a:ea typeface="楷体_GB2312"/>
          </a:endParaRPr>
        </a:p>
      </dgm:t>
    </dgm:pt>
    <dgm:pt modelId="{F4D6923B-EF46-4E6A-9BFF-F62394AEFE4A}" type="parTrans" cxnId="{BE1468ED-74B8-4750-9826-3EA55F08C8ED}">
      <dgm:prSet/>
      <dgm:spPr/>
      <dgm:t>
        <a:bodyPr/>
        <a:lstStyle/>
        <a:p>
          <a:endParaRPr lang="zh-CN" altLang="en-US" sz="2000" b="1">
            <a:ea typeface="楷体_GB2312"/>
          </a:endParaRPr>
        </a:p>
      </dgm:t>
    </dgm:pt>
    <dgm:pt modelId="{55401A4E-A2ED-4EED-AFB0-A7CC4A371634}" type="sibTrans" cxnId="{BE1468ED-74B8-4750-9826-3EA55F08C8ED}">
      <dgm:prSet/>
      <dgm:spPr>
        <a:ln w="38100"/>
      </dgm:spPr>
      <dgm:t>
        <a:bodyPr/>
        <a:lstStyle/>
        <a:p>
          <a:endParaRPr lang="zh-CN" altLang="en-US" sz="2000" b="1">
            <a:ea typeface="楷体_GB2312"/>
          </a:endParaRPr>
        </a:p>
      </dgm:t>
    </dgm:pt>
    <dgm:pt modelId="{039386CF-04AE-4AA8-843D-950C87A83C50}">
      <dgm:prSet phldrT="[文本]" custT="1"/>
      <dgm:spPr>
        <a:solidFill>
          <a:srgbClr val="92D050"/>
        </a:solidFill>
      </dgm:spPr>
      <dgm:t>
        <a:bodyPr/>
        <a:lstStyle/>
        <a:p>
          <a:pPr>
            <a:lnSpc>
              <a:spcPct val="12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rgbClr val="002060"/>
              </a:solidFill>
              <a:ea typeface="楷体_GB2312"/>
            </a:rPr>
            <a:t>网络安全</a:t>
          </a:r>
          <a:endParaRPr lang="zh-CN" altLang="en-US" sz="2000" b="1" dirty="0">
            <a:solidFill>
              <a:srgbClr val="002060"/>
            </a:solidFill>
            <a:ea typeface="楷体_GB2312"/>
          </a:endParaRPr>
        </a:p>
      </dgm:t>
    </dgm:pt>
    <dgm:pt modelId="{045DDF23-A604-4CD4-9234-65B3877B1992}" type="parTrans" cxnId="{89CB3CB1-E106-46A4-8147-3FC926D53DF8}">
      <dgm:prSet/>
      <dgm:spPr/>
      <dgm:t>
        <a:bodyPr/>
        <a:lstStyle/>
        <a:p>
          <a:endParaRPr lang="zh-CN" altLang="en-US" sz="2000" b="1">
            <a:ea typeface="楷体_GB2312"/>
          </a:endParaRPr>
        </a:p>
      </dgm:t>
    </dgm:pt>
    <dgm:pt modelId="{1BFC7070-03ED-4161-9E74-3E5657C6A769}" type="sibTrans" cxnId="{89CB3CB1-E106-46A4-8147-3FC926D53DF8}">
      <dgm:prSet/>
      <dgm:spPr>
        <a:ln w="38100"/>
      </dgm:spPr>
      <dgm:t>
        <a:bodyPr/>
        <a:lstStyle/>
        <a:p>
          <a:endParaRPr lang="zh-CN" altLang="en-US" sz="2000" b="1">
            <a:ea typeface="楷体_GB2312"/>
          </a:endParaRPr>
        </a:p>
      </dgm:t>
    </dgm:pt>
    <dgm:pt modelId="{81E63162-8D9D-4C10-A830-1F98416640C3}">
      <dgm:prSet phldrT="[文本]" custT="1"/>
      <dgm:spPr>
        <a:solidFill>
          <a:srgbClr val="92D050"/>
        </a:solidFill>
      </dgm:spPr>
      <dgm:t>
        <a:bodyPr/>
        <a:lstStyle/>
        <a:p>
          <a:pPr>
            <a:lnSpc>
              <a:spcPct val="12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rgbClr val="002060"/>
              </a:solidFill>
              <a:ea typeface="楷体_GB2312"/>
            </a:rPr>
            <a:t>主机系统软件安全</a:t>
          </a:r>
          <a:endParaRPr lang="zh-CN" altLang="en-US" sz="2000" b="1" dirty="0">
            <a:solidFill>
              <a:srgbClr val="002060"/>
            </a:solidFill>
            <a:ea typeface="楷体_GB2312"/>
          </a:endParaRPr>
        </a:p>
      </dgm:t>
    </dgm:pt>
    <dgm:pt modelId="{7E51ED7E-1908-4CF7-92A9-803E3F7C1397}" type="parTrans" cxnId="{4F01FFBF-5FE2-4BE8-9BBF-57DBA745C1F5}">
      <dgm:prSet/>
      <dgm:spPr/>
      <dgm:t>
        <a:bodyPr/>
        <a:lstStyle/>
        <a:p>
          <a:endParaRPr lang="zh-CN" altLang="en-US" sz="2000" b="1">
            <a:ea typeface="楷体_GB2312"/>
          </a:endParaRPr>
        </a:p>
      </dgm:t>
    </dgm:pt>
    <dgm:pt modelId="{BAC31F01-CD00-430D-976A-64E2C6367073}" type="sibTrans" cxnId="{4F01FFBF-5FE2-4BE8-9BBF-57DBA745C1F5}">
      <dgm:prSet/>
      <dgm:spPr>
        <a:ln w="38100"/>
      </dgm:spPr>
      <dgm:t>
        <a:bodyPr/>
        <a:lstStyle/>
        <a:p>
          <a:endParaRPr lang="zh-CN" altLang="en-US" sz="2000" b="1">
            <a:ea typeface="楷体_GB2312"/>
          </a:endParaRPr>
        </a:p>
      </dgm:t>
    </dgm:pt>
    <dgm:pt modelId="{ED262205-0CBF-4953-9BAB-AA9715021C2E}">
      <dgm:prSet phldrT="[文本]" custT="1"/>
      <dgm:spPr>
        <a:solidFill>
          <a:srgbClr val="92D050"/>
        </a:solidFill>
      </dgm:spPr>
      <dgm:t>
        <a:bodyPr/>
        <a:lstStyle/>
        <a:p>
          <a:pPr>
            <a:lnSpc>
              <a:spcPct val="12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rgbClr val="002060"/>
              </a:solidFill>
              <a:ea typeface="楷体_GB2312"/>
            </a:rPr>
            <a:t>硬件安全</a:t>
          </a:r>
          <a:endParaRPr lang="zh-CN" altLang="en-US" sz="2000" b="1" dirty="0">
            <a:solidFill>
              <a:srgbClr val="002060"/>
            </a:solidFill>
            <a:ea typeface="楷体_GB2312"/>
          </a:endParaRPr>
        </a:p>
      </dgm:t>
    </dgm:pt>
    <dgm:pt modelId="{E4ABE24D-774E-42EB-9015-98254E123453}" type="parTrans" cxnId="{16E7E569-6B0A-4BB9-89C8-8A86C19377E6}">
      <dgm:prSet/>
      <dgm:spPr/>
      <dgm:t>
        <a:bodyPr/>
        <a:lstStyle/>
        <a:p>
          <a:endParaRPr lang="zh-CN" altLang="en-US" sz="2000" b="1">
            <a:ea typeface="楷体_GB2312"/>
          </a:endParaRPr>
        </a:p>
      </dgm:t>
    </dgm:pt>
    <dgm:pt modelId="{457095B6-5ECE-4682-BD39-7700DFE404F4}" type="sibTrans" cxnId="{16E7E569-6B0A-4BB9-89C8-8A86C19377E6}">
      <dgm:prSet/>
      <dgm:spPr>
        <a:solidFill>
          <a:srgbClr val="92D050"/>
        </a:solidFill>
        <a:ln w="38100"/>
      </dgm:spPr>
      <dgm:t>
        <a:bodyPr/>
        <a:lstStyle/>
        <a:p>
          <a:endParaRPr lang="zh-CN" altLang="en-US" sz="2000" b="1">
            <a:ea typeface="楷体_GB2312"/>
          </a:endParaRPr>
        </a:p>
      </dgm:t>
    </dgm:pt>
    <dgm:pt modelId="{6B7F9F27-8196-4824-A901-37D1F37B96D0}" type="pres">
      <dgm:prSet presAssocID="{D9405121-A5D1-47B2-AF96-EDFF3B1540F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0855C14-5901-4CA2-9A78-C49AE3439753}" type="pres">
      <dgm:prSet presAssocID="{2C00982C-1213-4CC5-B9A8-10B7311C292F}" presName="node" presStyleLbl="node1" presStyleIdx="0" presStyleCnt="5" custScaleX="92383" custScaleY="431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AFCE80-6984-4959-B8BD-D7393809E3FA}" type="pres">
      <dgm:prSet presAssocID="{2C00982C-1213-4CC5-B9A8-10B7311C292F}" presName="spNode" presStyleCnt="0"/>
      <dgm:spPr/>
    </dgm:pt>
    <dgm:pt modelId="{F6138100-7719-4FDA-8D2D-E46D55031F4F}" type="pres">
      <dgm:prSet presAssocID="{4B0BFDA2-AE6C-492D-9CBB-76ACA0E2C247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F4FB54AB-D93B-4EE9-B4D0-1D8A5615B272}" type="pres">
      <dgm:prSet presAssocID="{B6F27680-D914-4C4D-B1B0-8CC54CE01B81}" presName="node" presStyleLbl="node1" presStyleIdx="1" presStyleCnt="5" custScaleX="105235" custScaleY="50989" custRadScaleRad="121126" custRadScaleInc="139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EC95DF-F428-41AD-B796-9490633C9639}" type="pres">
      <dgm:prSet presAssocID="{B6F27680-D914-4C4D-B1B0-8CC54CE01B81}" presName="spNode" presStyleCnt="0"/>
      <dgm:spPr/>
    </dgm:pt>
    <dgm:pt modelId="{919D306F-BACE-4233-B0C6-213EE226FB63}" type="pres">
      <dgm:prSet presAssocID="{55401A4E-A2ED-4EED-AFB0-A7CC4A371634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77960D51-F577-44B0-B94B-E0B3FB232DDB}" type="pres">
      <dgm:prSet presAssocID="{039386CF-04AE-4AA8-843D-950C87A83C50}" presName="node" presStyleLbl="node1" presStyleIdx="2" presStyleCnt="5" custScaleX="94703" custScaleY="46524" custRadScaleRad="118699" custRadScaleInc="-8289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2B65D8-1F3F-4193-97A9-21F3C42A650A}" type="pres">
      <dgm:prSet presAssocID="{039386CF-04AE-4AA8-843D-950C87A83C50}" presName="spNode" presStyleCnt="0"/>
      <dgm:spPr/>
    </dgm:pt>
    <dgm:pt modelId="{642BD828-97E8-4AA4-9918-90C72DE5B61D}" type="pres">
      <dgm:prSet presAssocID="{1BFC7070-03ED-4161-9E74-3E5657C6A769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FDD8CEAC-3A9C-44C8-A057-57106A4E4D54}" type="pres">
      <dgm:prSet presAssocID="{81E63162-8D9D-4C10-A830-1F98416640C3}" presName="node" presStyleLbl="node1" presStyleIdx="3" presStyleCnt="5" custScaleX="81564" custScaleY="115764" custRadScaleRad="114568" custRadScaleInc="11127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02A6E0-2841-4C51-9565-15C6AE1053A9}" type="pres">
      <dgm:prSet presAssocID="{81E63162-8D9D-4C10-A830-1F98416640C3}" presName="spNode" presStyleCnt="0"/>
      <dgm:spPr/>
    </dgm:pt>
    <dgm:pt modelId="{B8311289-232A-4557-825C-64E65E8001C0}" type="pres">
      <dgm:prSet presAssocID="{BAC31F01-CD00-430D-976A-64E2C6367073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3394F9A8-8D57-4D62-8935-F2AEBE5CFC5E}" type="pres">
      <dgm:prSet presAssocID="{ED262205-0CBF-4953-9BAB-AA9715021C2E}" presName="node" presStyleLbl="node1" presStyleIdx="4" presStyleCnt="5" custScaleX="101599" custScaleY="44271" custRadScaleRad="111682" custRadScaleInc="115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AEBA25-AAFE-4519-A3A6-8CF94A43815C}" type="pres">
      <dgm:prSet presAssocID="{ED262205-0CBF-4953-9BAB-AA9715021C2E}" presName="spNode" presStyleCnt="0"/>
      <dgm:spPr/>
    </dgm:pt>
    <dgm:pt modelId="{A1FCA6DE-CDE3-4E50-B55A-7B5AF960C01B}" type="pres">
      <dgm:prSet presAssocID="{457095B6-5ECE-4682-BD39-7700DFE404F4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9CB3CB1-E106-46A4-8147-3FC926D53DF8}" srcId="{D9405121-A5D1-47B2-AF96-EDFF3B1540F5}" destId="{039386CF-04AE-4AA8-843D-950C87A83C50}" srcOrd="2" destOrd="0" parTransId="{045DDF23-A604-4CD4-9234-65B3877B1992}" sibTransId="{1BFC7070-03ED-4161-9E74-3E5657C6A769}"/>
    <dgm:cxn modelId="{CA9BC675-46CA-4818-97D8-A59A8FFFED95}" type="presOf" srcId="{1BFC7070-03ED-4161-9E74-3E5657C6A769}" destId="{642BD828-97E8-4AA4-9918-90C72DE5B61D}" srcOrd="0" destOrd="0" presId="urn:microsoft.com/office/officeart/2005/8/layout/cycle6#2"/>
    <dgm:cxn modelId="{9292C2D9-B1A5-4B7D-B0D6-244BB7810569}" type="presOf" srcId="{2C00982C-1213-4CC5-B9A8-10B7311C292F}" destId="{C0855C14-5901-4CA2-9A78-C49AE3439753}" srcOrd="0" destOrd="0" presId="urn:microsoft.com/office/officeart/2005/8/layout/cycle6#2"/>
    <dgm:cxn modelId="{4F01FFBF-5FE2-4BE8-9BBF-57DBA745C1F5}" srcId="{D9405121-A5D1-47B2-AF96-EDFF3B1540F5}" destId="{81E63162-8D9D-4C10-A830-1F98416640C3}" srcOrd="3" destOrd="0" parTransId="{7E51ED7E-1908-4CF7-92A9-803E3F7C1397}" sibTransId="{BAC31F01-CD00-430D-976A-64E2C6367073}"/>
    <dgm:cxn modelId="{65E77229-AD98-4450-8684-9C2F06D80B85}" type="presOf" srcId="{BAC31F01-CD00-430D-976A-64E2C6367073}" destId="{B8311289-232A-4557-825C-64E65E8001C0}" srcOrd="0" destOrd="0" presId="urn:microsoft.com/office/officeart/2005/8/layout/cycle6#2"/>
    <dgm:cxn modelId="{B6F721C5-95C7-4B59-9DE3-8AB460FE8081}" type="presOf" srcId="{81E63162-8D9D-4C10-A830-1F98416640C3}" destId="{FDD8CEAC-3A9C-44C8-A057-57106A4E4D54}" srcOrd="0" destOrd="0" presId="urn:microsoft.com/office/officeart/2005/8/layout/cycle6#2"/>
    <dgm:cxn modelId="{6AD86B4E-77F6-49C9-8BA3-9CFED39C17E2}" type="presOf" srcId="{B6F27680-D914-4C4D-B1B0-8CC54CE01B81}" destId="{F4FB54AB-D93B-4EE9-B4D0-1D8A5615B272}" srcOrd="0" destOrd="0" presId="urn:microsoft.com/office/officeart/2005/8/layout/cycle6#2"/>
    <dgm:cxn modelId="{16E7E569-6B0A-4BB9-89C8-8A86C19377E6}" srcId="{D9405121-A5D1-47B2-AF96-EDFF3B1540F5}" destId="{ED262205-0CBF-4953-9BAB-AA9715021C2E}" srcOrd="4" destOrd="0" parTransId="{E4ABE24D-774E-42EB-9015-98254E123453}" sibTransId="{457095B6-5ECE-4682-BD39-7700DFE404F4}"/>
    <dgm:cxn modelId="{201BFEBF-B808-46C8-A5D1-4D9E49838C6E}" type="presOf" srcId="{4B0BFDA2-AE6C-492D-9CBB-76ACA0E2C247}" destId="{F6138100-7719-4FDA-8D2D-E46D55031F4F}" srcOrd="0" destOrd="0" presId="urn:microsoft.com/office/officeart/2005/8/layout/cycle6#2"/>
    <dgm:cxn modelId="{68BAC25D-BFDA-484B-B8E4-53AD7DA9E04D}" type="presOf" srcId="{039386CF-04AE-4AA8-843D-950C87A83C50}" destId="{77960D51-F577-44B0-B94B-E0B3FB232DDB}" srcOrd="0" destOrd="0" presId="urn:microsoft.com/office/officeart/2005/8/layout/cycle6#2"/>
    <dgm:cxn modelId="{5BACDC93-80C3-4229-A7EA-25AF111A3FAC}" type="presOf" srcId="{55401A4E-A2ED-4EED-AFB0-A7CC4A371634}" destId="{919D306F-BACE-4233-B0C6-213EE226FB63}" srcOrd="0" destOrd="0" presId="urn:microsoft.com/office/officeart/2005/8/layout/cycle6#2"/>
    <dgm:cxn modelId="{AC6D0D37-7F30-47F9-B132-D7F0DA2AE034}" type="presOf" srcId="{ED262205-0CBF-4953-9BAB-AA9715021C2E}" destId="{3394F9A8-8D57-4D62-8935-F2AEBE5CFC5E}" srcOrd="0" destOrd="0" presId="urn:microsoft.com/office/officeart/2005/8/layout/cycle6#2"/>
    <dgm:cxn modelId="{37B2445A-618C-4FA9-9EA2-DFEFF2F2178E}" type="presOf" srcId="{D9405121-A5D1-47B2-AF96-EDFF3B1540F5}" destId="{6B7F9F27-8196-4824-A901-37D1F37B96D0}" srcOrd="0" destOrd="0" presId="urn:microsoft.com/office/officeart/2005/8/layout/cycle6#2"/>
    <dgm:cxn modelId="{79DBE2FA-CFAB-47C8-805D-5CEE6F0F32E9}" srcId="{D9405121-A5D1-47B2-AF96-EDFF3B1540F5}" destId="{2C00982C-1213-4CC5-B9A8-10B7311C292F}" srcOrd="0" destOrd="0" parTransId="{749C1555-7D08-42FE-810D-971AA13914A0}" sibTransId="{4B0BFDA2-AE6C-492D-9CBB-76ACA0E2C247}"/>
    <dgm:cxn modelId="{B9B2039C-8D4C-4434-AB05-93B1A02D57CC}" type="presOf" srcId="{457095B6-5ECE-4682-BD39-7700DFE404F4}" destId="{A1FCA6DE-CDE3-4E50-B55A-7B5AF960C01B}" srcOrd="0" destOrd="0" presId="urn:microsoft.com/office/officeart/2005/8/layout/cycle6#2"/>
    <dgm:cxn modelId="{BE1468ED-74B8-4750-9826-3EA55F08C8ED}" srcId="{D9405121-A5D1-47B2-AF96-EDFF3B1540F5}" destId="{B6F27680-D914-4C4D-B1B0-8CC54CE01B81}" srcOrd="1" destOrd="0" parTransId="{F4D6923B-EF46-4E6A-9BFF-F62394AEFE4A}" sibTransId="{55401A4E-A2ED-4EED-AFB0-A7CC4A371634}"/>
    <dgm:cxn modelId="{819024C8-FD69-4CC2-B7F5-CBFDED8AAB57}" type="presParOf" srcId="{6B7F9F27-8196-4824-A901-37D1F37B96D0}" destId="{C0855C14-5901-4CA2-9A78-C49AE3439753}" srcOrd="0" destOrd="0" presId="urn:microsoft.com/office/officeart/2005/8/layout/cycle6#2"/>
    <dgm:cxn modelId="{E3820A59-1E0E-47E9-BE3A-265599664848}" type="presParOf" srcId="{6B7F9F27-8196-4824-A901-37D1F37B96D0}" destId="{71AFCE80-6984-4959-B8BD-D7393809E3FA}" srcOrd="1" destOrd="0" presId="urn:microsoft.com/office/officeart/2005/8/layout/cycle6#2"/>
    <dgm:cxn modelId="{365A4D2D-09FB-472D-AF36-D83E5CD35096}" type="presParOf" srcId="{6B7F9F27-8196-4824-A901-37D1F37B96D0}" destId="{F6138100-7719-4FDA-8D2D-E46D55031F4F}" srcOrd="2" destOrd="0" presId="urn:microsoft.com/office/officeart/2005/8/layout/cycle6#2"/>
    <dgm:cxn modelId="{52AFE1AF-3CA6-4E41-9913-B1EB0723C16F}" type="presParOf" srcId="{6B7F9F27-8196-4824-A901-37D1F37B96D0}" destId="{F4FB54AB-D93B-4EE9-B4D0-1D8A5615B272}" srcOrd="3" destOrd="0" presId="urn:microsoft.com/office/officeart/2005/8/layout/cycle6#2"/>
    <dgm:cxn modelId="{E3717036-09FC-427C-B6AF-17DB5BCF9B88}" type="presParOf" srcId="{6B7F9F27-8196-4824-A901-37D1F37B96D0}" destId="{EBEC95DF-F428-41AD-B796-9490633C9639}" srcOrd="4" destOrd="0" presId="urn:microsoft.com/office/officeart/2005/8/layout/cycle6#2"/>
    <dgm:cxn modelId="{B4ADC50D-1EE1-4DBD-9199-9BFE8150EC58}" type="presParOf" srcId="{6B7F9F27-8196-4824-A901-37D1F37B96D0}" destId="{919D306F-BACE-4233-B0C6-213EE226FB63}" srcOrd="5" destOrd="0" presId="urn:microsoft.com/office/officeart/2005/8/layout/cycle6#2"/>
    <dgm:cxn modelId="{5D2B8BBE-F20A-48AE-B85A-C88BB8F2ED8D}" type="presParOf" srcId="{6B7F9F27-8196-4824-A901-37D1F37B96D0}" destId="{77960D51-F577-44B0-B94B-E0B3FB232DDB}" srcOrd="6" destOrd="0" presId="urn:microsoft.com/office/officeart/2005/8/layout/cycle6#2"/>
    <dgm:cxn modelId="{755B69AD-25B6-4C1D-8EC7-C5F2BA617B35}" type="presParOf" srcId="{6B7F9F27-8196-4824-A901-37D1F37B96D0}" destId="{E82B65D8-1F3F-4193-97A9-21F3C42A650A}" srcOrd="7" destOrd="0" presId="urn:microsoft.com/office/officeart/2005/8/layout/cycle6#2"/>
    <dgm:cxn modelId="{FAC6829F-D021-4F0D-B718-2609D1224ACE}" type="presParOf" srcId="{6B7F9F27-8196-4824-A901-37D1F37B96D0}" destId="{642BD828-97E8-4AA4-9918-90C72DE5B61D}" srcOrd="8" destOrd="0" presId="urn:microsoft.com/office/officeart/2005/8/layout/cycle6#2"/>
    <dgm:cxn modelId="{D8AB3FDE-94E0-4A74-B9EC-57CD7A632B85}" type="presParOf" srcId="{6B7F9F27-8196-4824-A901-37D1F37B96D0}" destId="{FDD8CEAC-3A9C-44C8-A057-57106A4E4D54}" srcOrd="9" destOrd="0" presId="urn:microsoft.com/office/officeart/2005/8/layout/cycle6#2"/>
    <dgm:cxn modelId="{5FB5EDD2-E818-46EF-9F9E-16490C346D6F}" type="presParOf" srcId="{6B7F9F27-8196-4824-A901-37D1F37B96D0}" destId="{4102A6E0-2841-4C51-9565-15C6AE1053A9}" srcOrd="10" destOrd="0" presId="urn:microsoft.com/office/officeart/2005/8/layout/cycle6#2"/>
    <dgm:cxn modelId="{3810A907-9D11-4A07-B3F9-82ABAAA984DE}" type="presParOf" srcId="{6B7F9F27-8196-4824-A901-37D1F37B96D0}" destId="{B8311289-232A-4557-825C-64E65E8001C0}" srcOrd="11" destOrd="0" presId="urn:microsoft.com/office/officeart/2005/8/layout/cycle6#2"/>
    <dgm:cxn modelId="{3C6EEE6C-A377-4B88-9A3C-DF0094D66DE0}" type="presParOf" srcId="{6B7F9F27-8196-4824-A901-37D1F37B96D0}" destId="{3394F9A8-8D57-4D62-8935-F2AEBE5CFC5E}" srcOrd="12" destOrd="0" presId="urn:microsoft.com/office/officeart/2005/8/layout/cycle6#2"/>
    <dgm:cxn modelId="{8615D926-29A9-454A-845E-F59529745BC6}" type="presParOf" srcId="{6B7F9F27-8196-4824-A901-37D1F37B96D0}" destId="{24AEBA25-AAFE-4519-A3A6-8CF94A43815C}" srcOrd="13" destOrd="0" presId="urn:microsoft.com/office/officeart/2005/8/layout/cycle6#2"/>
    <dgm:cxn modelId="{2EE6024D-86A6-4BE7-BEE3-BEE845607734}" type="presParOf" srcId="{6B7F9F27-8196-4824-A901-37D1F37B96D0}" destId="{A1FCA6DE-CDE3-4E50-B55A-7B5AF960C01B}" srcOrd="14" destOrd="0" presId="urn:microsoft.com/office/officeart/2005/8/layout/cycle6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5101DD-027C-40D2-A053-E52774705B04}" type="doc">
      <dgm:prSet loTypeId="urn:microsoft.com/office/officeart/2005/8/layout/chevron2" loCatId="list" qsTypeId="urn:microsoft.com/office/officeart/2005/8/quickstyle/simple1#3" qsCatId="simple" csTypeId="urn:microsoft.com/office/officeart/2005/8/colors/colorful5#4" csCatId="colorful" phldr="1"/>
      <dgm:spPr/>
      <dgm:t>
        <a:bodyPr/>
        <a:lstStyle/>
        <a:p>
          <a:endParaRPr lang="zh-CN" altLang="en-US"/>
        </a:p>
      </dgm:t>
    </dgm:pt>
    <dgm:pt modelId="{26EAFE38-31D4-472F-B6C0-B17B4EBCD643}">
      <dgm:prSet phldrT="[文本]" custT="1"/>
      <dgm:spPr/>
      <dgm:t>
        <a:bodyPr/>
        <a:lstStyle/>
        <a:p>
          <a:r>
            <a:rPr lang="zh-CN" altLang="en-US" sz="2000" b="1" kern="1200" dirty="0" smtClean="0">
              <a:latin typeface="楷体_GB2312" pitchFamily="49" charset="-122"/>
              <a:ea typeface="楷体_GB2312" pitchFamily="49" charset="-122"/>
              <a:cs typeface="+mn-cs"/>
            </a:rPr>
            <a:t>物理安全</a:t>
          </a:r>
          <a:endParaRPr lang="zh-CN" altLang="en-US" sz="2000" b="1" kern="1200" dirty="0">
            <a:latin typeface="楷体_GB2312" pitchFamily="49" charset="-122"/>
            <a:ea typeface="楷体_GB2312" pitchFamily="49" charset="-122"/>
            <a:cs typeface="+mn-cs"/>
          </a:endParaRPr>
        </a:p>
      </dgm:t>
    </dgm:pt>
    <dgm:pt modelId="{2E4237C1-87EF-4335-8334-1F015EA65E0F}" type="parTrans" cxnId="{62A5E554-DB34-47DC-A283-50077CB4456C}">
      <dgm:prSet/>
      <dgm:spPr/>
      <dgm:t>
        <a:bodyPr/>
        <a:lstStyle/>
        <a:p>
          <a:endParaRPr lang="zh-CN" altLang="en-US" sz="2000" b="1">
            <a:solidFill>
              <a:srgbClr val="0070C0"/>
            </a:solidFill>
            <a:ea typeface="楷体_GB2312"/>
          </a:endParaRPr>
        </a:p>
      </dgm:t>
    </dgm:pt>
    <dgm:pt modelId="{BAA36B6A-420D-42A3-984C-885E625B3548}" type="sibTrans" cxnId="{62A5E554-DB34-47DC-A283-50077CB4456C}">
      <dgm:prSet/>
      <dgm:spPr/>
      <dgm:t>
        <a:bodyPr/>
        <a:lstStyle/>
        <a:p>
          <a:endParaRPr lang="zh-CN" altLang="en-US" sz="2000" b="1">
            <a:solidFill>
              <a:srgbClr val="0070C0"/>
            </a:solidFill>
            <a:ea typeface="楷体_GB2312"/>
          </a:endParaRPr>
        </a:p>
      </dgm:t>
    </dgm:pt>
    <dgm:pt modelId="{2E5875B2-477D-4211-80F4-C7566C1D57A5}">
      <dgm:prSet phldrT="[文本]" custT="1"/>
      <dgm:spPr/>
      <dgm:t>
        <a:bodyPr/>
        <a:lstStyle/>
        <a:p>
          <a:endParaRPr lang="zh-CN" altLang="en-US" sz="2000" b="1" dirty="0">
            <a:solidFill>
              <a:srgbClr val="0070C0"/>
            </a:solidFill>
            <a:ea typeface="楷体_GB2312"/>
          </a:endParaRPr>
        </a:p>
      </dgm:t>
    </dgm:pt>
    <dgm:pt modelId="{B20AF4D9-4A62-4CC3-8A81-BDCED247E992}" type="parTrans" cxnId="{C8892AA7-20F3-4BA4-B180-21C61A6DEAF2}">
      <dgm:prSet/>
      <dgm:spPr/>
      <dgm:t>
        <a:bodyPr/>
        <a:lstStyle/>
        <a:p>
          <a:endParaRPr lang="zh-CN" altLang="en-US" sz="2000" b="1">
            <a:solidFill>
              <a:srgbClr val="0070C0"/>
            </a:solidFill>
            <a:ea typeface="楷体_GB2312"/>
          </a:endParaRPr>
        </a:p>
      </dgm:t>
    </dgm:pt>
    <dgm:pt modelId="{1F8C06A5-AAF2-42C7-8654-7175EF5FDE48}" type="sibTrans" cxnId="{C8892AA7-20F3-4BA4-B180-21C61A6DEAF2}">
      <dgm:prSet/>
      <dgm:spPr/>
      <dgm:t>
        <a:bodyPr/>
        <a:lstStyle/>
        <a:p>
          <a:endParaRPr lang="zh-CN" altLang="en-US" sz="2000" b="1">
            <a:solidFill>
              <a:srgbClr val="0070C0"/>
            </a:solidFill>
            <a:ea typeface="楷体_GB2312"/>
          </a:endParaRPr>
        </a:p>
      </dgm:t>
    </dgm:pt>
    <dgm:pt modelId="{91ED16B5-525D-4BCA-9920-69267F47E756}">
      <dgm:prSet phldrT="[文本]" custT="1"/>
      <dgm:spPr/>
      <dgm:t>
        <a:bodyPr/>
        <a:lstStyle/>
        <a:p>
          <a:r>
            <a:rPr lang="en-US" altLang="zh-CN" sz="2000" b="1" smtClean="0">
              <a:ea typeface="楷体_GB2312"/>
            </a:rPr>
            <a:t> </a:t>
          </a:r>
          <a:endParaRPr lang="zh-CN" altLang="en-US" sz="2000" b="1" dirty="0">
            <a:ea typeface="楷体_GB2312"/>
          </a:endParaRPr>
        </a:p>
      </dgm:t>
    </dgm:pt>
    <dgm:pt modelId="{042F0D71-9A36-4728-8805-E63DBCBEA0F6}" type="parTrans" cxnId="{5DA80BCC-2B05-4012-BEE7-721D32CA5D11}">
      <dgm:prSet/>
      <dgm:spPr/>
      <dgm:t>
        <a:bodyPr/>
        <a:lstStyle/>
        <a:p>
          <a:endParaRPr lang="zh-CN" altLang="en-US" sz="2000" b="1">
            <a:solidFill>
              <a:srgbClr val="0070C0"/>
            </a:solidFill>
            <a:ea typeface="楷体_GB2312"/>
          </a:endParaRPr>
        </a:p>
      </dgm:t>
    </dgm:pt>
    <dgm:pt modelId="{C6A07D07-831E-41B5-9DED-ED8DE9915557}" type="sibTrans" cxnId="{5DA80BCC-2B05-4012-BEE7-721D32CA5D11}">
      <dgm:prSet/>
      <dgm:spPr/>
      <dgm:t>
        <a:bodyPr/>
        <a:lstStyle/>
        <a:p>
          <a:endParaRPr lang="zh-CN" altLang="en-US" sz="2000" b="1">
            <a:solidFill>
              <a:srgbClr val="0070C0"/>
            </a:solidFill>
            <a:ea typeface="楷体_GB2312"/>
          </a:endParaRPr>
        </a:p>
      </dgm:t>
    </dgm:pt>
    <dgm:pt modelId="{1E62AA4C-9CB6-4C78-B0A4-1085EBD01A17}">
      <dgm:prSet phldrT="[文本]" custT="1"/>
      <dgm:spPr/>
      <dgm:t>
        <a:bodyPr/>
        <a:lstStyle/>
        <a:p>
          <a:endParaRPr lang="zh-CN" altLang="en-US" sz="2000" b="1" dirty="0">
            <a:solidFill>
              <a:srgbClr val="0070C0"/>
            </a:solidFill>
            <a:ea typeface="楷体_GB2312"/>
          </a:endParaRPr>
        </a:p>
      </dgm:t>
    </dgm:pt>
    <dgm:pt modelId="{A00F23B5-4C39-4687-9738-30C2ABDC1ED1}" type="parTrans" cxnId="{C966661D-3479-41E2-BC76-D8ABD4AFA7FE}">
      <dgm:prSet/>
      <dgm:spPr/>
      <dgm:t>
        <a:bodyPr/>
        <a:lstStyle/>
        <a:p>
          <a:endParaRPr lang="zh-CN" altLang="en-US" sz="2000" b="1">
            <a:solidFill>
              <a:srgbClr val="0070C0"/>
            </a:solidFill>
            <a:ea typeface="楷体_GB2312"/>
          </a:endParaRPr>
        </a:p>
      </dgm:t>
    </dgm:pt>
    <dgm:pt modelId="{BCFE312C-4B22-49B6-9999-AE89FC371C21}" type="sibTrans" cxnId="{C966661D-3479-41E2-BC76-D8ABD4AFA7FE}">
      <dgm:prSet/>
      <dgm:spPr/>
      <dgm:t>
        <a:bodyPr/>
        <a:lstStyle/>
        <a:p>
          <a:endParaRPr lang="zh-CN" altLang="en-US" sz="2000" b="1">
            <a:solidFill>
              <a:srgbClr val="0070C0"/>
            </a:solidFill>
            <a:ea typeface="楷体_GB2312"/>
          </a:endParaRPr>
        </a:p>
      </dgm:t>
    </dgm:pt>
    <dgm:pt modelId="{B87F042D-6496-462F-80A4-29EFB6372456}">
      <dgm:prSet phldrT="[文本]" custT="1"/>
      <dgm:spPr/>
      <dgm:t>
        <a:bodyPr/>
        <a:lstStyle/>
        <a:p>
          <a:r>
            <a:rPr lang="zh-CN" altLang="en-US" sz="2000" b="1" kern="1200" smtClean="0">
              <a:latin typeface="楷体_GB2312" pitchFamily="49" charset="-122"/>
              <a:ea typeface="楷体_GB2312" pitchFamily="49" charset="-122"/>
              <a:cs typeface="+mn-cs"/>
            </a:rPr>
            <a:t>数据安全</a:t>
          </a:r>
          <a:endParaRPr lang="zh-CN" altLang="en-US" sz="2000" b="1" kern="1200" dirty="0">
            <a:latin typeface="楷体_GB2312" pitchFamily="49" charset="-122"/>
            <a:ea typeface="楷体_GB2312" pitchFamily="49" charset="-122"/>
            <a:cs typeface="+mn-cs"/>
          </a:endParaRPr>
        </a:p>
      </dgm:t>
    </dgm:pt>
    <dgm:pt modelId="{AFFEBDE0-7F2B-45DA-A8AB-F36F2E2896B2}" type="parTrans" cxnId="{58DE4E02-9864-4EA5-84BF-3DD438C0F24B}">
      <dgm:prSet/>
      <dgm:spPr/>
      <dgm:t>
        <a:bodyPr/>
        <a:lstStyle/>
        <a:p>
          <a:endParaRPr lang="zh-CN" altLang="en-US" sz="2000" b="1">
            <a:solidFill>
              <a:srgbClr val="0070C0"/>
            </a:solidFill>
            <a:ea typeface="楷体_GB2312"/>
          </a:endParaRPr>
        </a:p>
      </dgm:t>
    </dgm:pt>
    <dgm:pt modelId="{81A6C1EE-298C-4054-9FEE-7F2C5058C7C8}" type="sibTrans" cxnId="{58DE4E02-9864-4EA5-84BF-3DD438C0F24B}">
      <dgm:prSet/>
      <dgm:spPr/>
      <dgm:t>
        <a:bodyPr/>
        <a:lstStyle/>
        <a:p>
          <a:endParaRPr lang="zh-CN" altLang="en-US" sz="2000" b="1">
            <a:solidFill>
              <a:srgbClr val="0070C0"/>
            </a:solidFill>
            <a:ea typeface="楷体_GB2312"/>
          </a:endParaRPr>
        </a:p>
      </dgm:t>
    </dgm:pt>
    <dgm:pt modelId="{EA479326-2664-43EF-B964-56BE5D5AB2CB}">
      <dgm:prSet phldrT="[文本]" custT="1"/>
      <dgm:spPr/>
      <dgm:t>
        <a:bodyPr/>
        <a:lstStyle/>
        <a:p>
          <a:r>
            <a:rPr lang="en-US" altLang="zh-CN" sz="2000" b="1" i="1" smtClean="0">
              <a:ea typeface="楷体_GB2312"/>
            </a:rPr>
            <a:t> </a:t>
          </a:r>
          <a:endParaRPr lang="zh-CN" altLang="en-US" sz="2000" b="1" i="1" dirty="0">
            <a:ea typeface="楷体_GB2312"/>
          </a:endParaRPr>
        </a:p>
      </dgm:t>
    </dgm:pt>
    <dgm:pt modelId="{98ACFADD-BDF4-485F-B0FE-D0C23ACABAA2}" type="parTrans" cxnId="{8E85B9E8-28F0-4639-9D21-CEF130E2BFC2}">
      <dgm:prSet/>
      <dgm:spPr/>
      <dgm:t>
        <a:bodyPr/>
        <a:lstStyle/>
        <a:p>
          <a:endParaRPr lang="zh-CN" altLang="en-US" sz="2000" b="1">
            <a:solidFill>
              <a:srgbClr val="0070C0"/>
            </a:solidFill>
            <a:ea typeface="楷体_GB2312"/>
          </a:endParaRPr>
        </a:p>
      </dgm:t>
    </dgm:pt>
    <dgm:pt modelId="{4161763C-2592-44DA-B3AF-F146FA224888}" type="sibTrans" cxnId="{8E85B9E8-28F0-4639-9D21-CEF130E2BFC2}">
      <dgm:prSet/>
      <dgm:spPr/>
      <dgm:t>
        <a:bodyPr/>
        <a:lstStyle/>
        <a:p>
          <a:endParaRPr lang="zh-CN" altLang="en-US" sz="2000" b="1">
            <a:solidFill>
              <a:srgbClr val="0070C0"/>
            </a:solidFill>
            <a:ea typeface="楷体_GB2312"/>
          </a:endParaRPr>
        </a:p>
      </dgm:t>
    </dgm:pt>
    <dgm:pt modelId="{A1554690-9976-48F9-9E38-1B94116CA215}">
      <dgm:prSet phldrT="[文本]" custT="1"/>
      <dgm:spPr/>
      <dgm:t>
        <a:bodyPr/>
        <a:lstStyle/>
        <a:p>
          <a:r>
            <a:rPr lang="zh-CN" altLang="en-US" sz="2000" b="1" kern="1200" smtClean="0">
              <a:latin typeface="楷体_GB2312" pitchFamily="49" charset="-122"/>
              <a:ea typeface="楷体_GB2312" pitchFamily="49" charset="-122"/>
              <a:cs typeface="+mn-cs"/>
            </a:rPr>
            <a:t>管理安全</a:t>
          </a:r>
          <a:endParaRPr lang="zh-CN" altLang="en-US" sz="2000" b="1" kern="1200" dirty="0">
            <a:latin typeface="楷体_GB2312" pitchFamily="49" charset="-122"/>
            <a:ea typeface="楷体_GB2312" pitchFamily="49" charset="-122"/>
            <a:cs typeface="+mn-cs"/>
          </a:endParaRPr>
        </a:p>
      </dgm:t>
    </dgm:pt>
    <dgm:pt modelId="{E5032E18-809C-4E32-96BC-2960EA5EA5BE}" type="parTrans" cxnId="{94F9E298-CF47-45F0-9780-ED5B15373F02}">
      <dgm:prSet/>
      <dgm:spPr/>
      <dgm:t>
        <a:bodyPr/>
        <a:lstStyle/>
        <a:p>
          <a:endParaRPr lang="zh-CN" altLang="en-US" sz="2000" b="1">
            <a:solidFill>
              <a:srgbClr val="0070C0"/>
            </a:solidFill>
            <a:ea typeface="楷体_GB2312"/>
          </a:endParaRPr>
        </a:p>
      </dgm:t>
    </dgm:pt>
    <dgm:pt modelId="{909E486D-BDA9-4F70-A4A7-5F2D18FF8AAB}" type="sibTrans" cxnId="{94F9E298-CF47-45F0-9780-ED5B15373F02}">
      <dgm:prSet/>
      <dgm:spPr/>
      <dgm:t>
        <a:bodyPr/>
        <a:lstStyle/>
        <a:p>
          <a:endParaRPr lang="zh-CN" altLang="en-US" sz="2000" b="1">
            <a:solidFill>
              <a:srgbClr val="0070C0"/>
            </a:solidFill>
            <a:ea typeface="楷体_GB2312"/>
          </a:endParaRPr>
        </a:p>
      </dgm:t>
    </dgm:pt>
    <dgm:pt modelId="{115C2A45-F99E-460E-8A60-AD9C95A9B01D}">
      <dgm:prSet custT="1"/>
      <dgm:spPr/>
      <dgm:t>
        <a:bodyPr/>
        <a:lstStyle/>
        <a:p>
          <a:r>
            <a:rPr lang="zh-CN" altLang="en-US" sz="2000" b="1" kern="1200" dirty="0" smtClean="0">
              <a:latin typeface="楷体_GB2312" pitchFamily="49" charset="-122"/>
              <a:ea typeface="楷体_GB2312" pitchFamily="49" charset="-122"/>
              <a:cs typeface="+mn-cs"/>
            </a:rPr>
            <a:t>主机系统软件安全</a:t>
          </a:r>
          <a:endParaRPr lang="zh-CN" altLang="en-US" sz="2000" b="1" kern="1200" dirty="0">
            <a:latin typeface="楷体_GB2312" pitchFamily="49" charset="-122"/>
            <a:ea typeface="楷体_GB2312" pitchFamily="49" charset="-122"/>
            <a:cs typeface="+mn-cs"/>
          </a:endParaRPr>
        </a:p>
      </dgm:t>
    </dgm:pt>
    <dgm:pt modelId="{8B4CFC8B-4564-432D-9A23-203919BC7FBD}" type="parTrans" cxnId="{C8B5D18E-B921-4BF1-8B8C-9F57C71A1D31}">
      <dgm:prSet/>
      <dgm:spPr/>
      <dgm:t>
        <a:bodyPr/>
        <a:lstStyle/>
        <a:p>
          <a:endParaRPr lang="zh-CN" altLang="en-US" sz="2000" b="1">
            <a:solidFill>
              <a:srgbClr val="0070C0"/>
            </a:solidFill>
            <a:ea typeface="楷体_GB2312"/>
          </a:endParaRPr>
        </a:p>
      </dgm:t>
    </dgm:pt>
    <dgm:pt modelId="{525B45F8-D8A8-464B-8E14-271646554587}" type="sibTrans" cxnId="{C8B5D18E-B921-4BF1-8B8C-9F57C71A1D31}">
      <dgm:prSet/>
      <dgm:spPr/>
      <dgm:t>
        <a:bodyPr/>
        <a:lstStyle/>
        <a:p>
          <a:endParaRPr lang="zh-CN" altLang="en-US" sz="2000" b="1">
            <a:solidFill>
              <a:srgbClr val="0070C0"/>
            </a:solidFill>
            <a:ea typeface="楷体_GB2312"/>
          </a:endParaRPr>
        </a:p>
      </dgm:t>
    </dgm:pt>
    <dgm:pt modelId="{5F62ECD2-E453-4692-B854-B603BA55911C}">
      <dgm:prSet phldrT="[文本]" custT="1"/>
      <dgm:spPr/>
      <dgm:t>
        <a:bodyPr/>
        <a:lstStyle/>
        <a:p>
          <a:r>
            <a:rPr lang="zh-CN" altLang="en-US" sz="2000" b="1" kern="1200" smtClean="0">
              <a:latin typeface="楷体_GB2312" pitchFamily="49" charset="-122"/>
              <a:ea typeface="楷体_GB2312" pitchFamily="49" charset="-122"/>
              <a:cs typeface="+mn-cs"/>
            </a:rPr>
            <a:t>网络安全</a:t>
          </a:r>
          <a:endParaRPr lang="zh-CN" altLang="en-US" sz="2000" b="1" kern="1200" dirty="0">
            <a:latin typeface="楷体_GB2312" pitchFamily="49" charset="-122"/>
            <a:ea typeface="楷体_GB2312" pitchFamily="49" charset="-122"/>
            <a:cs typeface="+mn-cs"/>
          </a:endParaRPr>
        </a:p>
      </dgm:t>
    </dgm:pt>
    <dgm:pt modelId="{D4E9F508-19E0-41C6-ADD9-8B74A933CCE9}" type="sibTrans" cxnId="{7C9394AE-4580-4BB7-9F31-597A94F8D6F1}">
      <dgm:prSet/>
      <dgm:spPr/>
      <dgm:t>
        <a:bodyPr/>
        <a:lstStyle/>
        <a:p>
          <a:endParaRPr lang="zh-CN" altLang="en-US" sz="2000" b="1">
            <a:solidFill>
              <a:srgbClr val="0070C0"/>
            </a:solidFill>
            <a:ea typeface="楷体_GB2312"/>
          </a:endParaRPr>
        </a:p>
      </dgm:t>
    </dgm:pt>
    <dgm:pt modelId="{E6D755C3-84D9-4164-8776-5831BAC577E6}" type="parTrans" cxnId="{7C9394AE-4580-4BB7-9F31-597A94F8D6F1}">
      <dgm:prSet/>
      <dgm:spPr/>
      <dgm:t>
        <a:bodyPr/>
        <a:lstStyle/>
        <a:p>
          <a:endParaRPr lang="zh-CN" altLang="en-US" sz="2000" b="1">
            <a:solidFill>
              <a:srgbClr val="0070C0"/>
            </a:solidFill>
            <a:ea typeface="楷体_GB2312"/>
          </a:endParaRPr>
        </a:p>
      </dgm:t>
    </dgm:pt>
    <dgm:pt modelId="{69EE204C-EF71-42EF-A469-0CC695BB80F4}">
      <dgm:prSet phldrT="[文本]" custT="1"/>
      <dgm:spPr/>
      <dgm:t>
        <a:bodyPr/>
        <a:lstStyle/>
        <a:p>
          <a:endParaRPr lang="zh-CN" altLang="en-US" sz="2000" b="1" dirty="0">
            <a:solidFill>
              <a:srgbClr val="0070C0"/>
            </a:solidFill>
            <a:ea typeface="楷体_GB2312"/>
          </a:endParaRPr>
        </a:p>
      </dgm:t>
    </dgm:pt>
    <dgm:pt modelId="{214370CE-3904-4592-A3ED-1D517A0E3D50}" type="parTrans" cxnId="{79818CD2-C358-4060-82D9-4C874C433B4C}">
      <dgm:prSet/>
      <dgm:spPr/>
      <dgm:t>
        <a:bodyPr/>
        <a:lstStyle/>
        <a:p>
          <a:endParaRPr lang="zh-CN" altLang="en-US" sz="2000" b="1">
            <a:solidFill>
              <a:srgbClr val="0070C0"/>
            </a:solidFill>
            <a:ea typeface="楷体_GB2312"/>
          </a:endParaRPr>
        </a:p>
      </dgm:t>
    </dgm:pt>
    <dgm:pt modelId="{C7126F93-3F66-4D46-9208-20CA440D7BF0}" type="sibTrans" cxnId="{79818CD2-C358-4060-82D9-4C874C433B4C}">
      <dgm:prSet/>
      <dgm:spPr/>
      <dgm:t>
        <a:bodyPr/>
        <a:lstStyle/>
        <a:p>
          <a:endParaRPr lang="zh-CN" altLang="en-US" sz="2000" b="1">
            <a:solidFill>
              <a:srgbClr val="0070C0"/>
            </a:solidFill>
            <a:ea typeface="楷体_GB2312"/>
          </a:endParaRPr>
        </a:p>
      </dgm:t>
    </dgm:pt>
    <dgm:pt modelId="{D9FC96CE-5302-4D0B-BC4D-C7032B1E0902}" type="pres">
      <dgm:prSet presAssocID="{1B5101DD-027C-40D2-A053-E52774705B0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34E8318-6EC3-4141-ACBD-A86EFD957F7B}" type="pres">
      <dgm:prSet presAssocID="{69EE204C-EF71-42EF-A469-0CC695BB80F4}" presName="composite" presStyleCnt="0"/>
      <dgm:spPr/>
      <dgm:t>
        <a:bodyPr/>
        <a:lstStyle/>
        <a:p>
          <a:endParaRPr lang="zh-CN" altLang="en-US"/>
        </a:p>
      </dgm:t>
    </dgm:pt>
    <dgm:pt modelId="{742C4F94-364F-4D86-BF3B-B7C1E926A93F}" type="pres">
      <dgm:prSet presAssocID="{69EE204C-EF71-42EF-A469-0CC695BB80F4}" presName="parentText" presStyleLbl="alignNode1" presStyleIdx="0" presStyleCnt="5" custLinFactNeighborX="-4422" custLinFactNeighborY="111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67ABA4-6637-4CF5-9B36-68770F7135D7}" type="pres">
      <dgm:prSet presAssocID="{69EE204C-EF71-42EF-A469-0CC695BB80F4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EF9D6B-CF9A-4BA7-B434-5D20D8AB748A}" type="pres">
      <dgm:prSet presAssocID="{C7126F93-3F66-4D46-9208-20CA440D7BF0}" presName="sp" presStyleCnt="0"/>
      <dgm:spPr/>
      <dgm:t>
        <a:bodyPr/>
        <a:lstStyle/>
        <a:p>
          <a:endParaRPr lang="zh-CN" altLang="en-US"/>
        </a:p>
      </dgm:t>
    </dgm:pt>
    <dgm:pt modelId="{C9F13AF3-D257-4C6A-B36D-A2F5CC297151}" type="pres">
      <dgm:prSet presAssocID="{2E5875B2-477D-4211-80F4-C7566C1D57A5}" presName="composite" presStyleCnt="0"/>
      <dgm:spPr/>
      <dgm:t>
        <a:bodyPr/>
        <a:lstStyle/>
        <a:p>
          <a:endParaRPr lang="zh-CN" altLang="en-US"/>
        </a:p>
      </dgm:t>
    </dgm:pt>
    <dgm:pt modelId="{FAB55DF2-ACE1-4BFE-955F-850D0B754ADB}" type="pres">
      <dgm:prSet presAssocID="{2E5875B2-477D-4211-80F4-C7566C1D57A5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A04917-91C5-476F-ADC5-984A562A8362}" type="pres">
      <dgm:prSet presAssocID="{2E5875B2-477D-4211-80F4-C7566C1D57A5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4D28DD-3E21-4FA7-8DA2-91730775DF4B}" type="pres">
      <dgm:prSet presAssocID="{1F8C06A5-AAF2-42C7-8654-7175EF5FDE48}" presName="sp" presStyleCnt="0"/>
      <dgm:spPr/>
      <dgm:t>
        <a:bodyPr/>
        <a:lstStyle/>
        <a:p>
          <a:endParaRPr lang="zh-CN" altLang="en-US"/>
        </a:p>
      </dgm:t>
    </dgm:pt>
    <dgm:pt modelId="{9037A712-0505-4BAA-91D6-1E3053471879}" type="pres">
      <dgm:prSet presAssocID="{91ED16B5-525D-4BCA-9920-69267F47E756}" presName="composite" presStyleCnt="0"/>
      <dgm:spPr/>
      <dgm:t>
        <a:bodyPr/>
        <a:lstStyle/>
        <a:p>
          <a:endParaRPr lang="zh-CN" altLang="en-US"/>
        </a:p>
      </dgm:t>
    </dgm:pt>
    <dgm:pt modelId="{A57827E5-80BE-47AD-BDCC-ED9335FAEDB2}" type="pres">
      <dgm:prSet presAssocID="{91ED16B5-525D-4BCA-9920-69267F47E756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5856D2-BAC3-46FD-93D6-74A90608E763}" type="pres">
      <dgm:prSet presAssocID="{91ED16B5-525D-4BCA-9920-69267F47E756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82BEA3-4B65-4E08-B193-04317CAAFDA8}" type="pres">
      <dgm:prSet presAssocID="{C6A07D07-831E-41B5-9DED-ED8DE9915557}" presName="sp" presStyleCnt="0"/>
      <dgm:spPr/>
      <dgm:t>
        <a:bodyPr/>
        <a:lstStyle/>
        <a:p>
          <a:endParaRPr lang="zh-CN" altLang="en-US"/>
        </a:p>
      </dgm:t>
    </dgm:pt>
    <dgm:pt modelId="{88EC58EF-AAE6-40FE-9C14-634001E4CDF6}" type="pres">
      <dgm:prSet presAssocID="{1E62AA4C-9CB6-4C78-B0A4-1085EBD01A17}" presName="composite" presStyleCnt="0"/>
      <dgm:spPr/>
      <dgm:t>
        <a:bodyPr/>
        <a:lstStyle/>
        <a:p>
          <a:endParaRPr lang="zh-CN" altLang="en-US"/>
        </a:p>
      </dgm:t>
    </dgm:pt>
    <dgm:pt modelId="{7BC9D7EF-D884-4EB2-84F4-14304CA18DEF}" type="pres">
      <dgm:prSet presAssocID="{1E62AA4C-9CB6-4C78-B0A4-1085EBD01A17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0C8866-0962-4D6D-A2A4-05276054D56E}" type="pres">
      <dgm:prSet presAssocID="{1E62AA4C-9CB6-4C78-B0A4-1085EBD01A17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7F6D63-8F3A-4A27-8F0D-7102F99BDFB2}" type="pres">
      <dgm:prSet presAssocID="{BCFE312C-4B22-49B6-9999-AE89FC371C21}" presName="sp" presStyleCnt="0"/>
      <dgm:spPr/>
      <dgm:t>
        <a:bodyPr/>
        <a:lstStyle/>
        <a:p>
          <a:endParaRPr lang="zh-CN" altLang="en-US"/>
        </a:p>
      </dgm:t>
    </dgm:pt>
    <dgm:pt modelId="{B5631A39-098B-438B-B739-0363D9CC9060}" type="pres">
      <dgm:prSet presAssocID="{EA479326-2664-43EF-B964-56BE5D5AB2CB}" presName="composite" presStyleCnt="0"/>
      <dgm:spPr/>
      <dgm:t>
        <a:bodyPr/>
        <a:lstStyle/>
        <a:p>
          <a:endParaRPr lang="zh-CN" altLang="en-US"/>
        </a:p>
      </dgm:t>
    </dgm:pt>
    <dgm:pt modelId="{7F31CF13-396D-4B39-ABA0-3788C9B1D796}" type="pres">
      <dgm:prSet presAssocID="{EA479326-2664-43EF-B964-56BE5D5AB2CB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E6E801-2BE4-43C0-8B97-CF354917F08C}" type="pres">
      <dgm:prSet presAssocID="{EA479326-2664-43EF-B964-56BE5D5AB2CB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9818CD2-C358-4060-82D9-4C874C433B4C}" srcId="{1B5101DD-027C-40D2-A053-E52774705B04}" destId="{69EE204C-EF71-42EF-A469-0CC695BB80F4}" srcOrd="0" destOrd="0" parTransId="{214370CE-3904-4592-A3ED-1D517A0E3D50}" sibTransId="{C7126F93-3F66-4D46-9208-20CA440D7BF0}"/>
    <dgm:cxn modelId="{7DD0F346-C436-4D89-94AB-BC84E2751B06}" type="presOf" srcId="{B87F042D-6496-462F-80A4-29EFB6372456}" destId="{210C8866-0962-4D6D-A2A4-05276054D56E}" srcOrd="0" destOrd="0" presId="urn:microsoft.com/office/officeart/2005/8/layout/chevron2"/>
    <dgm:cxn modelId="{790926CB-B22E-4181-BEEB-FAB34EDCF428}" type="presOf" srcId="{5F62ECD2-E453-4692-B854-B603BA55911C}" destId="{A55856D2-BAC3-46FD-93D6-74A90608E763}" srcOrd="0" destOrd="0" presId="urn:microsoft.com/office/officeart/2005/8/layout/chevron2"/>
    <dgm:cxn modelId="{53E839D3-BA76-4218-AD7D-9D2CCF67BA78}" type="presOf" srcId="{69EE204C-EF71-42EF-A469-0CC695BB80F4}" destId="{742C4F94-364F-4D86-BF3B-B7C1E926A93F}" srcOrd="0" destOrd="0" presId="urn:microsoft.com/office/officeart/2005/8/layout/chevron2"/>
    <dgm:cxn modelId="{02CC2CA1-D978-4B2F-BF18-86B03A02E51D}" type="presOf" srcId="{2E5875B2-477D-4211-80F4-C7566C1D57A5}" destId="{FAB55DF2-ACE1-4BFE-955F-850D0B754ADB}" srcOrd="0" destOrd="0" presId="urn:microsoft.com/office/officeart/2005/8/layout/chevron2"/>
    <dgm:cxn modelId="{A96A39EA-525A-4864-A19B-E823D93AF52B}" type="presOf" srcId="{A1554690-9976-48F9-9E38-1B94116CA215}" destId="{04E6E801-2BE4-43C0-8B97-CF354917F08C}" srcOrd="0" destOrd="0" presId="urn:microsoft.com/office/officeart/2005/8/layout/chevron2"/>
    <dgm:cxn modelId="{6B5317F9-DE3B-42CC-BDA7-2E77F2D9E869}" type="presOf" srcId="{115C2A45-F99E-460E-8A60-AD9C95A9B01D}" destId="{3BA04917-91C5-476F-ADC5-984A562A8362}" srcOrd="0" destOrd="0" presId="urn:microsoft.com/office/officeart/2005/8/layout/chevron2"/>
    <dgm:cxn modelId="{632D528E-537B-4672-9A40-D693435A4D48}" type="presOf" srcId="{1B5101DD-027C-40D2-A053-E52774705B04}" destId="{D9FC96CE-5302-4D0B-BC4D-C7032B1E0902}" srcOrd="0" destOrd="0" presId="urn:microsoft.com/office/officeart/2005/8/layout/chevron2"/>
    <dgm:cxn modelId="{94F9E298-CF47-45F0-9780-ED5B15373F02}" srcId="{EA479326-2664-43EF-B964-56BE5D5AB2CB}" destId="{A1554690-9976-48F9-9E38-1B94116CA215}" srcOrd="0" destOrd="0" parTransId="{E5032E18-809C-4E32-96BC-2960EA5EA5BE}" sibTransId="{909E486D-BDA9-4F70-A4A7-5F2D18FF8AAB}"/>
    <dgm:cxn modelId="{58DE4E02-9864-4EA5-84BF-3DD438C0F24B}" srcId="{1E62AA4C-9CB6-4C78-B0A4-1085EBD01A17}" destId="{B87F042D-6496-462F-80A4-29EFB6372456}" srcOrd="0" destOrd="0" parTransId="{AFFEBDE0-7F2B-45DA-A8AB-F36F2E2896B2}" sibTransId="{81A6C1EE-298C-4054-9FEE-7F2C5058C7C8}"/>
    <dgm:cxn modelId="{379CCB05-204A-4CEC-804A-14F3E8E272E3}" type="presOf" srcId="{1E62AA4C-9CB6-4C78-B0A4-1085EBD01A17}" destId="{7BC9D7EF-D884-4EB2-84F4-14304CA18DEF}" srcOrd="0" destOrd="0" presId="urn:microsoft.com/office/officeart/2005/8/layout/chevron2"/>
    <dgm:cxn modelId="{7C9394AE-4580-4BB7-9F31-597A94F8D6F1}" srcId="{91ED16B5-525D-4BCA-9920-69267F47E756}" destId="{5F62ECD2-E453-4692-B854-B603BA55911C}" srcOrd="0" destOrd="0" parTransId="{E6D755C3-84D9-4164-8776-5831BAC577E6}" sibTransId="{D4E9F508-19E0-41C6-ADD9-8B74A933CCE9}"/>
    <dgm:cxn modelId="{C8B5D18E-B921-4BF1-8B8C-9F57C71A1D31}" srcId="{2E5875B2-477D-4211-80F4-C7566C1D57A5}" destId="{115C2A45-F99E-460E-8A60-AD9C95A9B01D}" srcOrd="0" destOrd="0" parTransId="{8B4CFC8B-4564-432D-9A23-203919BC7FBD}" sibTransId="{525B45F8-D8A8-464B-8E14-271646554587}"/>
    <dgm:cxn modelId="{5DA80BCC-2B05-4012-BEE7-721D32CA5D11}" srcId="{1B5101DD-027C-40D2-A053-E52774705B04}" destId="{91ED16B5-525D-4BCA-9920-69267F47E756}" srcOrd="2" destOrd="0" parTransId="{042F0D71-9A36-4728-8805-E63DBCBEA0F6}" sibTransId="{C6A07D07-831E-41B5-9DED-ED8DE9915557}"/>
    <dgm:cxn modelId="{C966661D-3479-41E2-BC76-D8ABD4AFA7FE}" srcId="{1B5101DD-027C-40D2-A053-E52774705B04}" destId="{1E62AA4C-9CB6-4C78-B0A4-1085EBD01A17}" srcOrd="3" destOrd="0" parTransId="{A00F23B5-4C39-4687-9738-30C2ABDC1ED1}" sibTransId="{BCFE312C-4B22-49B6-9999-AE89FC371C21}"/>
    <dgm:cxn modelId="{714390F0-EE2E-4C57-995D-AE7AEEAE5867}" type="presOf" srcId="{91ED16B5-525D-4BCA-9920-69267F47E756}" destId="{A57827E5-80BE-47AD-BDCC-ED9335FAEDB2}" srcOrd="0" destOrd="0" presId="urn:microsoft.com/office/officeart/2005/8/layout/chevron2"/>
    <dgm:cxn modelId="{FBB4EFAA-0B63-4F23-9F4F-47E55840226F}" type="presOf" srcId="{26EAFE38-31D4-472F-B6C0-B17B4EBCD643}" destId="{9F67ABA4-6637-4CF5-9B36-68770F7135D7}" srcOrd="0" destOrd="0" presId="urn:microsoft.com/office/officeart/2005/8/layout/chevron2"/>
    <dgm:cxn modelId="{62A5E554-DB34-47DC-A283-50077CB4456C}" srcId="{69EE204C-EF71-42EF-A469-0CC695BB80F4}" destId="{26EAFE38-31D4-472F-B6C0-B17B4EBCD643}" srcOrd="0" destOrd="0" parTransId="{2E4237C1-87EF-4335-8334-1F015EA65E0F}" sibTransId="{BAA36B6A-420D-42A3-984C-885E625B3548}"/>
    <dgm:cxn modelId="{0F0DE9D6-5E1C-4533-B1F4-8FAD720385A8}" type="presOf" srcId="{EA479326-2664-43EF-B964-56BE5D5AB2CB}" destId="{7F31CF13-396D-4B39-ABA0-3788C9B1D796}" srcOrd="0" destOrd="0" presId="urn:microsoft.com/office/officeart/2005/8/layout/chevron2"/>
    <dgm:cxn modelId="{8E85B9E8-28F0-4639-9D21-CEF130E2BFC2}" srcId="{1B5101DD-027C-40D2-A053-E52774705B04}" destId="{EA479326-2664-43EF-B964-56BE5D5AB2CB}" srcOrd="4" destOrd="0" parTransId="{98ACFADD-BDF4-485F-B0FE-D0C23ACABAA2}" sibTransId="{4161763C-2592-44DA-B3AF-F146FA224888}"/>
    <dgm:cxn modelId="{C8892AA7-20F3-4BA4-B180-21C61A6DEAF2}" srcId="{1B5101DD-027C-40D2-A053-E52774705B04}" destId="{2E5875B2-477D-4211-80F4-C7566C1D57A5}" srcOrd="1" destOrd="0" parTransId="{B20AF4D9-4A62-4CC3-8A81-BDCED247E992}" sibTransId="{1F8C06A5-AAF2-42C7-8654-7175EF5FDE48}"/>
    <dgm:cxn modelId="{5A97AEC1-B919-4A1D-BD55-AAAFA34C45DA}" type="presParOf" srcId="{D9FC96CE-5302-4D0B-BC4D-C7032B1E0902}" destId="{C34E8318-6EC3-4141-ACBD-A86EFD957F7B}" srcOrd="0" destOrd="0" presId="urn:microsoft.com/office/officeart/2005/8/layout/chevron2"/>
    <dgm:cxn modelId="{C1DE8649-C3B6-41D6-9B6B-FA9CE3E9026A}" type="presParOf" srcId="{C34E8318-6EC3-4141-ACBD-A86EFD957F7B}" destId="{742C4F94-364F-4D86-BF3B-B7C1E926A93F}" srcOrd="0" destOrd="0" presId="urn:microsoft.com/office/officeart/2005/8/layout/chevron2"/>
    <dgm:cxn modelId="{65631463-0096-4726-9AD1-74C97F87F497}" type="presParOf" srcId="{C34E8318-6EC3-4141-ACBD-A86EFD957F7B}" destId="{9F67ABA4-6637-4CF5-9B36-68770F7135D7}" srcOrd="1" destOrd="0" presId="urn:microsoft.com/office/officeart/2005/8/layout/chevron2"/>
    <dgm:cxn modelId="{C1C3B8BB-7A62-470E-BE73-1BBD4023AD6B}" type="presParOf" srcId="{D9FC96CE-5302-4D0B-BC4D-C7032B1E0902}" destId="{8FEF9D6B-CF9A-4BA7-B434-5D20D8AB748A}" srcOrd="1" destOrd="0" presId="urn:microsoft.com/office/officeart/2005/8/layout/chevron2"/>
    <dgm:cxn modelId="{1EECB84F-EF72-4317-83C8-65564D8DD316}" type="presParOf" srcId="{D9FC96CE-5302-4D0B-BC4D-C7032B1E0902}" destId="{C9F13AF3-D257-4C6A-B36D-A2F5CC297151}" srcOrd="2" destOrd="0" presId="urn:microsoft.com/office/officeart/2005/8/layout/chevron2"/>
    <dgm:cxn modelId="{700BF16D-6982-4FD7-BC5E-4705BEF372E9}" type="presParOf" srcId="{C9F13AF3-D257-4C6A-B36D-A2F5CC297151}" destId="{FAB55DF2-ACE1-4BFE-955F-850D0B754ADB}" srcOrd="0" destOrd="0" presId="urn:microsoft.com/office/officeart/2005/8/layout/chevron2"/>
    <dgm:cxn modelId="{7EA30AD5-8827-4AE4-8FB6-C711CB29BED3}" type="presParOf" srcId="{C9F13AF3-D257-4C6A-B36D-A2F5CC297151}" destId="{3BA04917-91C5-476F-ADC5-984A562A8362}" srcOrd="1" destOrd="0" presId="urn:microsoft.com/office/officeart/2005/8/layout/chevron2"/>
    <dgm:cxn modelId="{6CB0384A-95E4-4D60-9D38-164F902510C7}" type="presParOf" srcId="{D9FC96CE-5302-4D0B-BC4D-C7032B1E0902}" destId="{7E4D28DD-3E21-4FA7-8DA2-91730775DF4B}" srcOrd="3" destOrd="0" presId="urn:microsoft.com/office/officeart/2005/8/layout/chevron2"/>
    <dgm:cxn modelId="{5D739C70-3C4B-4D4B-98D3-0ACB0CC5357D}" type="presParOf" srcId="{D9FC96CE-5302-4D0B-BC4D-C7032B1E0902}" destId="{9037A712-0505-4BAA-91D6-1E3053471879}" srcOrd="4" destOrd="0" presId="urn:microsoft.com/office/officeart/2005/8/layout/chevron2"/>
    <dgm:cxn modelId="{E8ABBFAC-C465-44CA-AB30-30D165895729}" type="presParOf" srcId="{9037A712-0505-4BAA-91D6-1E3053471879}" destId="{A57827E5-80BE-47AD-BDCC-ED9335FAEDB2}" srcOrd="0" destOrd="0" presId="urn:microsoft.com/office/officeart/2005/8/layout/chevron2"/>
    <dgm:cxn modelId="{8587665C-3949-4D86-ADE0-91DD0BEF1F24}" type="presParOf" srcId="{9037A712-0505-4BAA-91D6-1E3053471879}" destId="{A55856D2-BAC3-46FD-93D6-74A90608E763}" srcOrd="1" destOrd="0" presId="urn:microsoft.com/office/officeart/2005/8/layout/chevron2"/>
    <dgm:cxn modelId="{2D5163DA-726D-4FF6-915B-65865BDA48C8}" type="presParOf" srcId="{D9FC96CE-5302-4D0B-BC4D-C7032B1E0902}" destId="{A882BEA3-4B65-4E08-B193-04317CAAFDA8}" srcOrd="5" destOrd="0" presId="urn:microsoft.com/office/officeart/2005/8/layout/chevron2"/>
    <dgm:cxn modelId="{A5BD5500-B091-4DED-8FD8-D0237232CF7D}" type="presParOf" srcId="{D9FC96CE-5302-4D0B-BC4D-C7032B1E0902}" destId="{88EC58EF-AAE6-40FE-9C14-634001E4CDF6}" srcOrd="6" destOrd="0" presId="urn:microsoft.com/office/officeart/2005/8/layout/chevron2"/>
    <dgm:cxn modelId="{968AFCCF-030E-4F4D-8AB1-2E873CFBFDCE}" type="presParOf" srcId="{88EC58EF-AAE6-40FE-9C14-634001E4CDF6}" destId="{7BC9D7EF-D884-4EB2-84F4-14304CA18DEF}" srcOrd="0" destOrd="0" presId="urn:microsoft.com/office/officeart/2005/8/layout/chevron2"/>
    <dgm:cxn modelId="{9FDE84D2-648D-4453-A709-EAFCE6F8BBCF}" type="presParOf" srcId="{88EC58EF-AAE6-40FE-9C14-634001E4CDF6}" destId="{210C8866-0962-4D6D-A2A4-05276054D56E}" srcOrd="1" destOrd="0" presId="urn:microsoft.com/office/officeart/2005/8/layout/chevron2"/>
    <dgm:cxn modelId="{0CFA96A8-DBBC-440F-B6CA-69047DC5350F}" type="presParOf" srcId="{D9FC96CE-5302-4D0B-BC4D-C7032B1E0902}" destId="{637F6D63-8F3A-4A27-8F0D-7102F99BDFB2}" srcOrd="7" destOrd="0" presId="urn:microsoft.com/office/officeart/2005/8/layout/chevron2"/>
    <dgm:cxn modelId="{752B7E61-06CA-4C07-A9B8-D9DBF6FB71D7}" type="presParOf" srcId="{D9FC96CE-5302-4D0B-BC4D-C7032B1E0902}" destId="{B5631A39-098B-438B-B739-0363D9CC9060}" srcOrd="8" destOrd="0" presId="urn:microsoft.com/office/officeart/2005/8/layout/chevron2"/>
    <dgm:cxn modelId="{C1A77E89-994B-4FEF-9511-25C5F07842A1}" type="presParOf" srcId="{B5631A39-098B-438B-B739-0363D9CC9060}" destId="{7F31CF13-396D-4B39-ABA0-3788C9B1D796}" srcOrd="0" destOrd="0" presId="urn:microsoft.com/office/officeart/2005/8/layout/chevron2"/>
    <dgm:cxn modelId="{97270420-A749-4B63-8701-98904062552F}" type="presParOf" srcId="{B5631A39-098B-438B-B739-0363D9CC9060}" destId="{04E6E801-2BE4-43C0-8B97-CF354917F08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855C14-5901-4CA2-9A78-C49AE3439753}">
      <dsp:nvSpPr>
        <dsp:cNvPr id="0" name=""/>
        <dsp:cNvSpPr/>
      </dsp:nvSpPr>
      <dsp:spPr>
        <a:xfrm>
          <a:off x="1972783" y="74103"/>
          <a:ext cx="771417" cy="4304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ea typeface="楷体_GB2312"/>
            </a:rPr>
            <a:t>人</a:t>
          </a:r>
          <a:endParaRPr lang="zh-CN" altLang="en-US" sz="2000" b="1" kern="1200" dirty="0">
            <a:ea typeface="楷体_GB2312"/>
          </a:endParaRPr>
        </a:p>
      </dsp:txBody>
      <dsp:txXfrm>
        <a:off x="1993798" y="95118"/>
        <a:ext cx="729387" cy="388457"/>
      </dsp:txXfrm>
    </dsp:sp>
    <dsp:sp modelId="{F6138100-7719-4FDA-8D2D-E46D55031F4F}">
      <dsp:nvSpPr>
        <dsp:cNvPr id="0" name=""/>
        <dsp:cNvSpPr/>
      </dsp:nvSpPr>
      <dsp:spPr>
        <a:xfrm>
          <a:off x="927721" y="289347"/>
          <a:ext cx="2861541" cy="2861541"/>
        </a:xfrm>
        <a:custGeom>
          <a:avLst/>
          <a:gdLst/>
          <a:ahLst/>
          <a:cxnLst/>
          <a:rect l="0" t="0" r="0" b="0"/>
          <a:pathLst>
            <a:path>
              <a:moveTo>
                <a:pt x="1827457" y="56090"/>
              </a:moveTo>
              <a:arcTo wR="1430770" hR="1430770" stAng="17165781" swAng="2765677"/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B54AB-D93B-4EE9-B4D0-1D8A5615B272}">
      <dsp:nvSpPr>
        <dsp:cNvPr id="0" name=""/>
        <dsp:cNvSpPr/>
      </dsp:nvSpPr>
      <dsp:spPr>
        <a:xfrm>
          <a:off x="3333527" y="1062742"/>
          <a:ext cx="771417" cy="4304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ea typeface="楷体_GB2312"/>
            </a:rPr>
            <a:t>数据</a:t>
          </a:r>
          <a:endParaRPr lang="zh-CN" altLang="en-US" sz="2000" b="1" kern="1200" dirty="0">
            <a:ea typeface="楷体_GB2312"/>
          </a:endParaRPr>
        </a:p>
      </dsp:txBody>
      <dsp:txXfrm>
        <a:off x="3354542" y="1083757"/>
        <a:ext cx="729387" cy="388457"/>
      </dsp:txXfrm>
    </dsp:sp>
    <dsp:sp modelId="{919D306F-BACE-4233-B0C6-213EE226FB63}">
      <dsp:nvSpPr>
        <dsp:cNvPr id="0" name=""/>
        <dsp:cNvSpPr/>
      </dsp:nvSpPr>
      <dsp:spPr>
        <a:xfrm>
          <a:off x="927721" y="289347"/>
          <a:ext cx="2861541" cy="2861541"/>
        </a:xfrm>
        <a:custGeom>
          <a:avLst/>
          <a:gdLst/>
          <a:ahLst/>
          <a:cxnLst/>
          <a:rect l="0" t="0" r="0" b="0"/>
          <a:pathLst>
            <a:path>
              <a:moveTo>
                <a:pt x="2845315" y="1215901"/>
              </a:moveTo>
              <a:arcTo wR="1430770" hR="1430770" stAng="21081767" swAng="2960494"/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960D51-F577-44B0-B94B-E0B3FB232DDB}">
      <dsp:nvSpPr>
        <dsp:cNvPr id="0" name=""/>
        <dsp:cNvSpPr/>
      </dsp:nvSpPr>
      <dsp:spPr>
        <a:xfrm>
          <a:off x="2813769" y="2662392"/>
          <a:ext cx="771417" cy="4304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ea typeface="楷体_GB2312"/>
            </a:rPr>
            <a:t>网络</a:t>
          </a:r>
          <a:endParaRPr lang="zh-CN" altLang="en-US" sz="2000" b="1" kern="1200" dirty="0">
            <a:ea typeface="楷体_GB2312"/>
          </a:endParaRPr>
        </a:p>
      </dsp:txBody>
      <dsp:txXfrm>
        <a:off x="2834784" y="2683407"/>
        <a:ext cx="729387" cy="388457"/>
      </dsp:txXfrm>
    </dsp:sp>
    <dsp:sp modelId="{642BD828-97E8-4AA4-9918-90C72DE5B61D}">
      <dsp:nvSpPr>
        <dsp:cNvPr id="0" name=""/>
        <dsp:cNvSpPr/>
      </dsp:nvSpPr>
      <dsp:spPr>
        <a:xfrm>
          <a:off x="927721" y="289347"/>
          <a:ext cx="2861541" cy="2861541"/>
        </a:xfrm>
        <a:custGeom>
          <a:avLst/>
          <a:gdLst/>
          <a:ahLst/>
          <a:cxnLst/>
          <a:rect l="0" t="0" r="0" b="0"/>
          <a:pathLst>
            <a:path>
              <a:moveTo>
                <a:pt x="1877406" y="2790043"/>
              </a:moveTo>
              <a:arcTo wR="1430770" hR="1430770" stAng="4308617" swAng="2182766"/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8CEAC-3A9C-44C8-A057-57106A4E4D54}">
      <dsp:nvSpPr>
        <dsp:cNvPr id="0" name=""/>
        <dsp:cNvSpPr/>
      </dsp:nvSpPr>
      <dsp:spPr>
        <a:xfrm>
          <a:off x="1131797" y="2662392"/>
          <a:ext cx="771417" cy="4304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ea typeface="楷体_GB2312"/>
            </a:rPr>
            <a:t>软件</a:t>
          </a:r>
          <a:endParaRPr lang="zh-CN" altLang="en-US" sz="2000" b="1" kern="1200" dirty="0">
            <a:ea typeface="楷体_GB2312"/>
          </a:endParaRPr>
        </a:p>
      </dsp:txBody>
      <dsp:txXfrm>
        <a:off x="1152812" y="2683407"/>
        <a:ext cx="729387" cy="388457"/>
      </dsp:txXfrm>
    </dsp:sp>
    <dsp:sp modelId="{B8311289-232A-4557-825C-64E65E8001C0}">
      <dsp:nvSpPr>
        <dsp:cNvPr id="0" name=""/>
        <dsp:cNvSpPr/>
      </dsp:nvSpPr>
      <dsp:spPr>
        <a:xfrm>
          <a:off x="927721" y="289347"/>
          <a:ext cx="2861541" cy="2861541"/>
        </a:xfrm>
        <a:custGeom>
          <a:avLst/>
          <a:gdLst/>
          <a:ahLst/>
          <a:cxnLst/>
          <a:rect l="0" t="0" r="0" b="0"/>
          <a:pathLst>
            <a:path>
              <a:moveTo>
                <a:pt x="346125" y="2363856"/>
              </a:moveTo>
              <a:arcTo wR="1430770" hR="1430770" stAng="8357738" swAng="2960494"/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4F9A8-8D57-4D62-8935-F2AEBE5CFC5E}">
      <dsp:nvSpPr>
        <dsp:cNvPr id="0" name=""/>
        <dsp:cNvSpPr/>
      </dsp:nvSpPr>
      <dsp:spPr>
        <a:xfrm>
          <a:off x="612039" y="1062742"/>
          <a:ext cx="771417" cy="4304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ea typeface="楷体_GB2312"/>
            </a:rPr>
            <a:t>硬件</a:t>
          </a:r>
          <a:endParaRPr lang="zh-CN" altLang="en-US" sz="2000" b="1" kern="1200" dirty="0">
            <a:ea typeface="楷体_GB2312"/>
          </a:endParaRPr>
        </a:p>
      </dsp:txBody>
      <dsp:txXfrm>
        <a:off x="633054" y="1083757"/>
        <a:ext cx="729387" cy="388457"/>
      </dsp:txXfrm>
    </dsp:sp>
    <dsp:sp modelId="{A1FCA6DE-CDE3-4E50-B55A-7B5AF960C01B}">
      <dsp:nvSpPr>
        <dsp:cNvPr id="0" name=""/>
        <dsp:cNvSpPr/>
      </dsp:nvSpPr>
      <dsp:spPr>
        <a:xfrm>
          <a:off x="927721" y="289347"/>
          <a:ext cx="2861541" cy="2861541"/>
        </a:xfrm>
        <a:custGeom>
          <a:avLst/>
          <a:gdLst/>
          <a:ahLst/>
          <a:cxnLst/>
          <a:rect l="0" t="0" r="0" b="0"/>
          <a:pathLst>
            <a:path>
              <a:moveTo>
                <a:pt x="165243" y="763279"/>
              </a:moveTo>
              <a:arcTo wR="1430770" hR="1430770" stAng="12468542" swAng="2765677"/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855C14-5901-4CA2-9A78-C49AE3439753}">
      <dsp:nvSpPr>
        <dsp:cNvPr id="0" name=""/>
        <dsp:cNvSpPr/>
      </dsp:nvSpPr>
      <dsp:spPr>
        <a:xfrm>
          <a:off x="2523248" y="150610"/>
          <a:ext cx="1555875" cy="472134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12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rgbClr val="002060"/>
              </a:solidFill>
              <a:ea typeface="楷体_GB2312"/>
            </a:rPr>
            <a:t>管理安全</a:t>
          </a:r>
          <a:endParaRPr lang="zh-CN" altLang="en-US" sz="2000" b="1" kern="1200" dirty="0">
            <a:solidFill>
              <a:srgbClr val="002060"/>
            </a:solidFill>
            <a:ea typeface="楷体_GB2312"/>
          </a:endParaRPr>
        </a:p>
      </dsp:txBody>
      <dsp:txXfrm>
        <a:off x="2546296" y="173658"/>
        <a:ext cx="1509779" cy="426038"/>
      </dsp:txXfrm>
    </dsp:sp>
    <dsp:sp modelId="{F6138100-7719-4FDA-8D2D-E46D55031F4F}">
      <dsp:nvSpPr>
        <dsp:cNvPr id="0" name=""/>
        <dsp:cNvSpPr/>
      </dsp:nvSpPr>
      <dsp:spPr>
        <a:xfrm>
          <a:off x="1559111" y="504075"/>
          <a:ext cx="4371140" cy="4371140"/>
        </a:xfrm>
        <a:custGeom>
          <a:avLst/>
          <a:gdLst/>
          <a:ahLst/>
          <a:cxnLst/>
          <a:rect l="0" t="0" r="0" b="0"/>
          <a:pathLst>
            <a:path>
              <a:moveTo>
                <a:pt x="2538937" y="28755"/>
              </a:moveTo>
              <a:arcTo wR="2185570" hR="2185570" stAng="16758273" swAng="3060180"/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B54AB-D93B-4EE9-B4D0-1D8A5615B272}">
      <dsp:nvSpPr>
        <dsp:cNvPr id="0" name=""/>
        <dsp:cNvSpPr/>
      </dsp:nvSpPr>
      <dsp:spPr>
        <a:xfrm>
          <a:off x="4860667" y="1623725"/>
          <a:ext cx="1772323" cy="558177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12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rgbClr val="002060"/>
              </a:solidFill>
              <a:ea typeface="楷体_GB2312"/>
            </a:rPr>
            <a:t>数据安全</a:t>
          </a:r>
          <a:endParaRPr lang="zh-CN" altLang="en-US" sz="2000" b="1" kern="1200" dirty="0">
            <a:solidFill>
              <a:srgbClr val="002060"/>
            </a:solidFill>
            <a:ea typeface="楷体_GB2312"/>
          </a:endParaRPr>
        </a:p>
      </dsp:txBody>
      <dsp:txXfrm>
        <a:off x="4887915" y="1650973"/>
        <a:ext cx="1717827" cy="503681"/>
      </dsp:txXfrm>
    </dsp:sp>
    <dsp:sp modelId="{919D306F-BACE-4233-B0C6-213EE226FB63}">
      <dsp:nvSpPr>
        <dsp:cNvPr id="0" name=""/>
        <dsp:cNvSpPr/>
      </dsp:nvSpPr>
      <dsp:spPr>
        <a:xfrm>
          <a:off x="1501869" y="531130"/>
          <a:ext cx="4371140" cy="4371140"/>
        </a:xfrm>
        <a:custGeom>
          <a:avLst/>
          <a:gdLst/>
          <a:ahLst/>
          <a:cxnLst/>
          <a:rect l="0" t="0" r="0" b="0"/>
          <a:pathLst>
            <a:path>
              <a:moveTo>
                <a:pt x="4308566" y="1666335"/>
              </a:moveTo>
              <a:arcTo wR="2185570" hR="2185570" stAng="20775395" swAng="2532125"/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960D51-F577-44B0-B94B-E0B3FB232DDB}">
      <dsp:nvSpPr>
        <dsp:cNvPr id="0" name=""/>
        <dsp:cNvSpPr/>
      </dsp:nvSpPr>
      <dsp:spPr>
        <a:xfrm>
          <a:off x="4651763" y="3772248"/>
          <a:ext cx="1594948" cy="509299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12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rgbClr val="002060"/>
              </a:solidFill>
              <a:ea typeface="楷体_GB2312"/>
            </a:rPr>
            <a:t>网络安全</a:t>
          </a:r>
          <a:endParaRPr lang="zh-CN" altLang="en-US" sz="2000" b="1" kern="1200" dirty="0">
            <a:solidFill>
              <a:srgbClr val="002060"/>
            </a:solidFill>
            <a:ea typeface="楷体_GB2312"/>
          </a:endParaRPr>
        </a:p>
      </dsp:txBody>
      <dsp:txXfrm>
        <a:off x="4676625" y="3797110"/>
        <a:ext cx="1545224" cy="459575"/>
      </dsp:txXfrm>
    </dsp:sp>
    <dsp:sp modelId="{642BD828-97E8-4AA4-9918-90C72DE5B61D}">
      <dsp:nvSpPr>
        <dsp:cNvPr id="0" name=""/>
        <dsp:cNvSpPr/>
      </dsp:nvSpPr>
      <dsp:spPr>
        <a:xfrm>
          <a:off x="1189193" y="977919"/>
          <a:ext cx="4371140" cy="4371140"/>
        </a:xfrm>
        <a:custGeom>
          <a:avLst/>
          <a:gdLst/>
          <a:ahLst/>
          <a:cxnLst/>
          <a:rect l="0" t="0" r="0" b="0"/>
          <a:pathLst>
            <a:path>
              <a:moveTo>
                <a:pt x="4044254" y="3335356"/>
              </a:moveTo>
              <a:arcTo wR="2185570" hR="2185570" stAng="1904461" swAng="6856715"/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8CEAC-3A9C-44C8-A057-57106A4E4D54}">
      <dsp:nvSpPr>
        <dsp:cNvPr id="0" name=""/>
        <dsp:cNvSpPr/>
      </dsp:nvSpPr>
      <dsp:spPr>
        <a:xfrm>
          <a:off x="389157" y="3086802"/>
          <a:ext cx="1373666" cy="1267271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12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rgbClr val="002060"/>
              </a:solidFill>
              <a:ea typeface="楷体_GB2312"/>
            </a:rPr>
            <a:t>主机系统软件安全</a:t>
          </a:r>
          <a:endParaRPr lang="zh-CN" altLang="en-US" sz="2000" b="1" kern="1200" dirty="0">
            <a:solidFill>
              <a:srgbClr val="002060"/>
            </a:solidFill>
            <a:ea typeface="楷体_GB2312"/>
          </a:endParaRPr>
        </a:p>
      </dsp:txBody>
      <dsp:txXfrm>
        <a:off x="451020" y="3148665"/>
        <a:ext cx="1249940" cy="1143545"/>
      </dsp:txXfrm>
    </dsp:sp>
    <dsp:sp modelId="{B8311289-232A-4557-825C-64E65E8001C0}">
      <dsp:nvSpPr>
        <dsp:cNvPr id="0" name=""/>
        <dsp:cNvSpPr/>
      </dsp:nvSpPr>
      <dsp:spPr>
        <a:xfrm>
          <a:off x="816772" y="517841"/>
          <a:ext cx="4371140" cy="4371140"/>
        </a:xfrm>
        <a:custGeom>
          <a:avLst/>
          <a:gdLst/>
          <a:ahLst/>
          <a:cxnLst/>
          <a:rect l="0" t="0" r="0" b="0"/>
          <a:pathLst>
            <a:path>
              <a:moveTo>
                <a:pt x="32090" y="2558719"/>
              </a:moveTo>
              <a:arcTo wR="2185570" hR="2185570" stAng="10210174" swAng="1618771"/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4F9A8-8D57-4D62-8935-F2AEBE5CFC5E}">
      <dsp:nvSpPr>
        <dsp:cNvPr id="0" name=""/>
        <dsp:cNvSpPr/>
      </dsp:nvSpPr>
      <dsp:spPr>
        <a:xfrm>
          <a:off x="127902" y="1564411"/>
          <a:ext cx="1711087" cy="484635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12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rgbClr val="002060"/>
              </a:solidFill>
              <a:ea typeface="楷体_GB2312"/>
            </a:rPr>
            <a:t>硬件安全</a:t>
          </a:r>
          <a:endParaRPr lang="zh-CN" altLang="en-US" sz="2000" b="1" kern="1200" dirty="0">
            <a:solidFill>
              <a:srgbClr val="002060"/>
            </a:solidFill>
            <a:ea typeface="楷体_GB2312"/>
          </a:endParaRPr>
        </a:p>
      </dsp:txBody>
      <dsp:txXfrm>
        <a:off x="151560" y="1588069"/>
        <a:ext cx="1663771" cy="437319"/>
      </dsp:txXfrm>
    </dsp:sp>
    <dsp:sp modelId="{A1FCA6DE-CDE3-4E50-B55A-7B5AF960C01B}">
      <dsp:nvSpPr>
        <dsp:cNvPr id="0" name=""/>
        <dsp:cNvSpPr/>
      </dsp:nvSpPr>
      <dsp:spPr>
        <a:xfrm>
          <a:off x="777413" y="485121"/>
          <a:ext cx="4371140" cy="4371140"/>
        </a:xfrm>
        <a:custGeom>
          <a:avLst/>
          <a:gdLst/>
          <a:ahLst/>
          <a:cxnLst/>
          <a:rect l="0" t="0" r="0" b="0"/>
          <a:pathLst>
            <a:path>
              <a:moveTo>
                <a:pt x="309724" y="1063999"/>
              </a:moveTo>
              <a:arcTo wR="2185570" hR="2185570" stAng="12652516" swAng="2823102"/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C4F94-364F-4D86-BF3B-B7C1E926A93F}">
      <dsp:nvSpPr>
        <dsp:cNvPr id="0" name=""/>
        <dsp:cNvSpPr/>
      </dsp:nvSpPr>
      <dsp:spPr>
        <a:xfrm rot="5400000">
          <a:off x="-130169" y="142597"/>
          <a:ext cx="867795" cy="60745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solidFill>
              <a:srgbClr val="0070C0"/>
            </a:solidFill>
            <a:ea typeface="楷体_GB2312"/>
          </a:endParaRPr>
        </a:p>
      </dsp:txBody>
      <dsp:txXfrm rot="-5400000">
        <a:off x="1" y="316155"/>
        <a:ext cx="607456" cy="260339"/>
      </dsp:txXfrm>
    </dsp:sp>
    <dsp:sp modelId="{9F67ABA4-6637-4CF5-9B36-68770F7135D7}">
      <dsp:nvSpPr>
        <dsp:cNvPr id="0" name=""/>
        <dsp:cNvSpPr/>
      </dsp:nvSpPr>
      <dsp:spPr>
        <a:xfrm rot="5400000">
          <a:off x="2743463" y="-2133254"/>
          <a:ext cx="564067" cy="48360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>
              <a:latin typeface="楷体_GB2312" pitchFamily="49" charset="-122"/>
              <a:ea typeface="楷体_GB2312" pitchFamily="49" charset="-122"/>
              <a:cs typeface="+mn-cs"/>
            </a:rPr>
            <a:t>物理安全</a:t>
          </a:r>
          <a:endParaRPr lang="zh-CN" altLang="en-US" sz="2000" b="1" kern="1200" dirty="0">
            <a:latin typeface="楷体_GB2312" pitchFamily="49" charset="-122"/>
            <a:ea typeface="楷体_GB2312" pitchFamily="49" charset="-122"/>
            <a:cs typeface="+mn-cs"/>
          </a:endParaRPr>
        </a:p>
      </dsp:txBody>
      <dsp:txXfrm rot="-5400000">
        <a:off x="607457" y="30287"/>
        <a:ext cx="4808545" cy="508997"/>
      </dsp:txXfrm>
    </dsp:sp>
    <dsp:sp modelId="{FAB55DF2-ACE1-4BFE-955F-850D0B754ADB}">
      <dsp:nvSpPr>
        <dsp:cNvPr id="0" name=""/>
        <dsp:cNvSpPr/>
      </dsp:nvSpPr>
      <dsp:spPr>
        <a:xfrm rot="5400000">
          <a:off x="-130169" y="880385"/>
          <a:ext cx="867795" cy="607456"/>
        </a:xfrm>
        <a:prstGeom prst="chevron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solidFill>
              <a:srgbClr val="0070C0"/>
            </a:solidFill>
            <a:ea typeface="楷体_GB2312"/>
          </a:endParaRPr>
        </a:p>
      </dsp:txBody>
      <dsp:txXfrm rot="-5400000">
        <a:off x="1" y="1053943"/>
        <a:ext cx="607456" cy="260339"/>
      </dsp:txXfrm>
    </dsp:sp>
    <dsp:sp modelId="{3BA04917-91C5-476F-ADC5-984A562A8362}">
      <dsp:nvSpPr>
        <dsp:cNvPr id="0" name=""/>
        <dsp:cNvSpPr/>
      </dsp:nvSpPr>
      <dsp:spPr>
        <a:xfrm rot="5400000">
          <a:off x="2743463" y="-1385790"/>
          <a:ext cx="564067" cy="48360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>
              <a:latin typeface="楷体_GB2312" pitchFamily="49" charset="-122"/>
              <a:ea typeface="楷体_GB2312" pitchFamily="49" charset="-122"/>
              <a:cs typeface="+mn-cs"/>
            </a:rPr>
            <a:t>主机系统软件安全</a:t>
          </a:r>
          <a:endParaRPr lang="zh-CN" altLang="en-US" sz="2000" b="1" kern="1200" dirty="0">
            <a:latin typeface="楷体_GB2312" pitchFamily="49" charset="-122"/>
            <a:ea typeface="楷体_GB2312" pitchFamily="49" charset="-122"/>
            <a:cs typeface="+mn-cs"/>
          </a:endParaRPr>
        </a:p>
      </dsp:txBody>
      <dsp:txXfrm rot="-5400000">
        <a:off x="607457" y="777751"/>
        <a:ext cx="4808545" cy="508997"/>
      </dsp:txXfrm>
    </dsp:sp>
    <dsp:sp modelId="{A57827E5-80BE-47AD-BDCC-ED9335FAEDB2}">
      <dsp:nvSpPr>
        <dsp:cNvPr id="0" name=""/>
        <dsp:cNvSpPr/>
      </dsp:nvSpPr>
      <dsp:spPr>
        <a:xfrm rot="5400000">
          <a:off x="-130169" y="1627849"/>
          <a:ext cx="867795" cy="607456"/>
        </a:xfrm>
        <a:prstGeom prst="chevron">
          <a:avLst/>
        </a:prstGeom>
        <a:solidFill>
          <a:schemeClr val="accent5">
            <a:hueOff val="-3676673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3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smtClean="0">
              <a:ea typeface="楷体_GB2312"/>
            </a:rPr>
            <a:t> </a:t>
          </a:r>
          <a:endParaRPr lang="zh-CN" altLang="en-US" sz="2000" b="1" kern="1200" dirty="0">
            <a:ea typeface="楷体_GB2312"/>
          </a:endParaRPr>
        </a:p>
      </dsp:txBody>
      <dsp:txXfrm rot="-5400000">
        <a:off x="1" y="1801407"/>
        <a:ext cx="607456" cy="260339"/>
      </dsp:txXfrm>
    </dsp:sp>
    <dsp:sp modelId="{A55856D2-BAC3-46FD-93D6-74A90608E763}">
      <dsp:nvSpPr>
        <dsp:cNvPr id="0" name=""/>
        <dsp:cNvSpPr/>
      </dsp:nvSpPr>
      <dsp:spPr>
        <a:xfrm rot="5400000">
          <a:off x="2743315" y="-638178"/>
          <a:ext cx="564363" cy="48360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3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smtClean="0">
              <a:latin typeface="楷体_GB2312" pitchFamily="49" charset="-122"/>
              <a:ea typeface="楷体_GB2312" pitchFamily="49" charset="-122"/>
              <a:cs typeface="+mn-cs"/>
            </a:rPr>
            <a:t>网络安全</a:t>
          </a:r>
          <a:endParaRPr lang="zh-CN" altLang="en-US" sz="2000" b="1" kern="1200" dirty="0">
            <a:latin typeface="楷体_GB2312" pitchFamily="49" charset="-122"/>
            <a:ea typeface="楷体_GB2312" pitchFamily="49" charset="-122"/>
            <a:cs typeface="+mn-cs"/>
          </a:endParaRPr>
        </a:p>
      </dsp:txBody>
      <dsp:txXfrm rot="-5400000">
        <a:off x="607457" y="1525230"/>
        <a:ext cx="4808530" cy="509263"/>
      </dsp:txXfrm>
    </dsp:sp>
    <dsp:sp modelId="{7BC9D7EF-D884-4EB2-84F4-14304CA18DEF}">
      <dsp:nvSpPr>
        <dsp:cNvPr id="0" name=""/>
        <dsp:cNvSpPr/>
      </dsp:nvSpPr>
      <dsp:spPr>
        <a:xfrm rot="5400000">
          <a:off x="-130169" y="2375312"/>
          <a:ext cx="867795" cy="607456"/>
        </a:xfrm>
        <a:prstGeom prst="chevron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solidFill>
              <a:srgbClr val="0070C0"/>
            </a:solidFill>
            <a:ea typeface="楷体_GB2312"/>
          </a:endParaRPr>
        </a:p>
      </dsp:txBody>
      <dsp:txXfrm rot="-5400000">
        <a:off x="1" y="2548870"/>
        <a:ext cx="607456" cy="260339"/>
      </dsp:txXfrm>
    </dsp:sp>
    <dsp:sp modelId="{210C8866-0962-4D6D-A2A4-05276054D56E}">
      <dsp:nvSpPr>
        <dsp:cNvPr id="0" name=""/>
        <dsp:cNvSpPr/>
      </dsp:nvSpPr>
      <dsp:spPr>
        <a:xfrm rot="5400000">
          <a:off x="2743463" y="109137"/>
          <a:ext cx="564067" cy="48360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smtClean="0">
              <a:latin typeface="楷体_GB2312" pitchFamily="49" charset="-122"/>
              <a:ea typeface="楷体_GB2312" pitchFamily="49" charset="-122"/>
              <a:cs typeface="+mn-cs"/>
            </a:rPr>
            <a:t>数据安全</a:t>
          </a:r>
          <a:endParaRPr lang="zh-CN" altLang="en-US" sz="2000" b="1" kern="1200" dirty="0">
            <a:latin typeface="楷体_GB2312" pitchFamily="49" charset="-122"/>
            <a:ea typeface="楷体_GB2312" pitchFamily="49" charset="-122"/>
            <a:cs typeface="+mn-cs"/>
          </a:endParaRPr>
        </a:p>
      </dsp:txBody>
      <dsp:txXfrm rot="-5400000">
        <a:off x="607457" y="2272679"/>
        <a:ext cx="4808545" cy="508997"/>
      </dsp:txXfrm>
    </dsp:sp>
    <dsp:sp modelId="{7F31CF13-396D-4B39-ABA0-3788C9B1D796}">
      <dsp:nvSpPr>
        <dsp:cNvPr id="0" name=""/>
        <dsp:cNvSpPr/>
      </dsp:nvSpPr>
      <dsp:spPr>
        <a:xfrm rot="5400000">
          <a:off x="-130169" y="3122776"/>
          <a:ext cx="867795" cy="607456"/>
        </a:xfrm>
        <a:prstGeom prst="chevron">
          <a:avLst/>
        </a:prstGeom>
        <a:solidFill>
          <a:schemeClr val="accent5">
            <a:hueOff val="-7353345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5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i="1" kern="1200" smtClean="0">
              <a:ea typeface="楷体_GB2312"/>
            </a:rPr>
            <a:t> </a:t>
          </a:r>
          <a:endParaRPr lang="zh-CN" altLang="en-US" sz="2000" b="1" i="1" kern="1200" dirty="0">
            <a:ea typeface="楷体_GB2312"/>
          </a:endParaRPr>
        </a:p>
      </dsp:txBody>
      <dsp:txXfrm rot="-5400000">
        <a:off x="1" y="3296334"/>
        <a:ext cx="607456" cy="260339"/>
      </dsp:txXfrm>
    </dsp:sp>
    <dsp:sp modelId="{04E6E801-2BE4-43C0-8B97-CF354917F08C}">
      <dsp:nvSpPr>
        <dsp:cNvPr id="0" name=""/>
        <dsp:cNvSpPr/>
      </dsp:nvSpPr>
      <dsp:spPr>
        <a:xfrm rot="5400000">
          <a:off x="2743463" y="856600"/>
          <a:ext cx="564067" cy="48360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5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smtClean="0">
              <a:latin typeface="楷体_GB2312" pitchFamily="49" charset="-122"/>
              <a:ea typeface="楷体_GB2312" pitchFamily="49" charset="-122"/>
              <a:cs typeface="+mn-cs"/>
            </a:rPr>
            <a:t>管理安全</a:t>
          </a:r>
          <a:endParaRPr lang="zh-CN" altLang="en-US" sz="2000" b="1" kern="1200" dirty="0">
            <a:latin typeface="楷体_GB2312" pitchFamily="49" charset="-122"/>
            <a:ea typeface="楷体_GB2312" pitchFamily="49" charset="-122"/>
            <a:cs typeface="+mn-cs"/>
          </a:endParaRPr>
        </a:p>
      </dsp:txBody>
      <dsp:txXfrm rot="-5400000">
        <a:off x="607457" y="3020142"/>
        <a:ext cx="4808545" cy="508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#1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#2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楷体_GB231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楷体_GB2312"/>
              </a:defRPr>
            </a:lvl1pPr>
          </a:lstStyle>
          <a:p>
            <a:fld id="{1D713160-C854-4C5D-BE71-81B558B8483F}" type="datetimeFigureOut">
              <a:rPr lang="zh-CN" altLang="en-US" smtClean="0"/>
              <a:t>2019/8/27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楷体_GB231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楷体_GB2312"/>
              </a:defRPr>
            </a:lvl1pPr>
          </a:lstStyle>
          <a:p>
            <a:fld id="{36BA2FEA-6412-488D-BE65-011F74FA7FE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222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楷体_GB231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楷体_GB231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楷体_GB231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楷体_GB231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楷体_GB231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idu.com/s?wd=%E7%AE%A1%E5%AE%B6&amp;tn=44039180_cpr&amp;fenlei=mv6quAkxTZn0IZRqIHckPjm4nH00T1Y4uH6YPWD1P1bYP1NBmWP90ZwV5Hcvrjm3rH6sPfKWUMw85HfYnjn4nH6sgvPsT6KdThsqpZwYTjCEQLGCpyw9Uz4Bmy-bIi4WUvYETgN-TLwGUv3EnWDdn1T4njR" TargetMode="External"/><Relationship Id="rId3" Type="http://schemas.openxmlformats.org/officeDocument/2006/relationships/hyperlink" Target="https://www.baidu.com/s?wd=windows%E7%B3%BB%E7%BB%9F&amp;tn=44039180_cpr&amp;fenlei=mv6quAkxTZn0IZRqIHckPjm4nH00T1Y4uH6YPWD1P1bYP1NBmWP90ZwV5Hcvrjm3rH6sPfKWUMw85HfYnjn4nH6sgvPsT6KdThsqpZwYTjCEQLGCpyw9Uz4Bmy-bIi4WUvYETgN-TLwGUv3EnWDdn1T4njR" TargetMode="External"/><Relationship Id="rId7" Type="http://schemas.openxmlformats.org/officeDocument/2006/relationships/hyperlink" Target="https://www.baidu.com/s?wd=360%E5%AE%89%E5%85%A8%E5%8D%AB%E5%A3%AB&amp;tn=44039180_cpr&amp;fenlei=mv6quAkxTZn0IZRqIHckPjm4nH00T1Y4uH6YPWD1P1bYP1NBmWP90ZwV5Hcvrjm3rH6sPfKWUMw85HfYnjn4nH6sgvPsT6KdThsqpZwYTjCEQLGCpyw9Uz4Bmy-bIi4WUvYETgN-TLwGUv3EnWDdn1T4njR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baidu.com/s?wd=%E5%AE%89%E5%85%A8%E8%BD%AF%E4%BB%B6&amp;tn=44039180_cpr&amp;fenlei=mv6quAkxTZn0IZRqIHckPjm4nH00T1Y4uH6YPWD1P1bYP1NBmWP90ZwV5Hcvrjm3rH6sPfKWUMw85HfYnjn4nH6sgvPsT6KdThsqpZwYTjCEQLGCpyw9Uz4Bmy-bIi4WUvYETgN-TLwGUv3EnWDdn1T4njR" TargetMode="External"/><Relationship Id="rId5" Type="http://schemas.openxmlformats.org/officeDocument/2006/relationships/hyperlink" Target="https://www.baidu.com/s?wd=%E6%93%8D%E4%BD%9C%E7%B3%BB%E7%BB%9F&amp;tn=44039180_cpr&amp;fenlei=mv6quAkxTZn0IZRqIHckPjm4nH00T1Y4uH6YPWD1P1bYP1NBmWP90ZwV5Hcvrjm3rH6sPfKWUMw85HfYnjn4nH6sgvPsT6KdThsqpZwYTjCEQLGCpyw9Uz4Bmy-bIi4WUvYETgN-TLwGUv3EnWDdn1T4njR" TargetMode="External"/><Relationship Id="rId4" Type="http://schemas.openxmlformats.org/officeDocument/2006/relationships/hyperlink" Target="https://www.baidu.com/s?wd=%E9%98%B2%E7%81%AB%E5%A2%99&amp;tn=44039180_cpr&amp;fenlei=mv6quAkxTZn0IZRqIHckPjm4nH00T1Y4uH6YPWD1P1bYP1NBmWP90ZwV5Hcvrjm3rH6sPfKWUMw85HfYnjn4nH6sgvPsT6KdThsqpZwYTjCEQLGCpyw9Uz4Bmy-bIi4WUvYETgN-TLwGUv3EnWDdn1T4njR" TargetMode="External"/><Relationship Id="rId9" Type="http://schemas.openxmlformats.org/officeDocument/2006/relationships/hyperlink" Target="https://www.baidu.com/s?wd=%E7%B3%BB%E7%BB%9F%E8%B5%84%E6%BA%90&amp;tn=44039180_cpr&amp;fenlei=mv6quAkxTZn0IZRqIHckPjm4nH00T1Y4uH6YPWD1P1bYP1NBmWP90ZwV5Hcvrjm3rH6sPfKWUMw85HfYnjn4nH6sgvPsT6KdThsqpZwYTjCEQLGCpyw9Uz4Bmy-bIi4WUvYETgN-TLwGUv3EnWDdn1T4njR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A2FEA-6412-488D-BE65-011F74FA7F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001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F2448-2609-43C0-8BA5-C355F03C04B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547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cs typeface="+mn-cs"/>
              </a:rPr>
              <a:t>Windows Update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cs typeface="+mn-cs"/>
              </a:rPr>
              <a:t>是我们用来升级系统的组件，通过它来更新我们的系统，能够扩展系统的功能，让系统支持更多的软、硬件，解决各种兼容性问题，让系统更安全、更稳定。今天，我们就来分析一下种种更新方式，让大家在更新系统的时候能够畅通无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F2448-2609-43C0-8BA5-C355F03C04B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218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Windows Firewall</a:t>
            </a:r>
            <a:r>
              <a:rPr lang="zh-CN" altLang="en-US" dirty="0" smtClean="0"/>
              <a:t>为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cs typeface="+mn-cs"/>
                <a:hlinkClick r:id="rId3"/>
              </a:rPr>
              <a:t>windows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cs typeface="+mn-cs"/>
                <a:hlinkClick r:id="rId3"/>
              </a:rPr>
              <a:t>系统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cs typeface="+mn-cs"/>
                <a:hlinkClick r:id="rId4"/>
              </a:rPr>
              <a:t>防火墙</a:t>
            </a:r>
            <a:r>
              <a:rPr lang="zh-CN" altLang="en-US" dirty="0" smtClean="0"/>
              <a:t>服务的，是可以保障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cs typeface="+mn-cs"/>
                <a:hlinkClick r:id="rId5"/>
              </a:rPr>
              <a:t>操作系统</a:t>
            </a:r>
            <a:r>
              <a:rPr lang="zh-CN" altLang="en-US" dirty="0" smtClean="0"/>
              <a:t>的安全，肯定会有许多的用户在用计算机全是安装各样的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cs typeface="+mn-cs"/>
                <a:hlinkClick r:id="rId6"/>
              </a:rPr>
              <a:t>安全软件</a:t>
            </a:r>
            <a:r>
              <a:rPr lang="zh-CN" altLang="en-US" dirty="0" smtClean="0"/>
              <a:t>，就像是：瑞星杀毒的软件、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cs typeface="+mn-cs"/>
                <a:hlinkClick r:id="rId7"/>
              </a:rPr>
              <a:t>360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cs typeface="+mn-cs"/>
                <a:hlinkClick r:id="rId7"/>
              </a:rPr>
              <a:t>安全卫士</a:t>
            </a:r>
            <a:r>
              <a:rPr lang="zh-CN" altLang="en-US" dirty="0" smtClean="0"/>
              <a:t>与计算机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cs typeface="+mn-cs"/>
                <a:hlinkClick r:id="rId8"/>
              </a:rPr>
              <a:t>管家</a:t>
            </a:r>
            <a:r>
              <a:rPr lang="zh-CN" altLang="en-US" dirty="0" smtClean="0"/>
              <a:t>等，而且那些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cs typeface="+mn-cs"/>
                <a:hlinkClick r:id="rId6"/>
              </a:rPr>
              <a:t>安全软件</a:t>
            </a:r>
            <a:r>
              <a:rPr lang="zh-CN" altLang="en-US" dirty="0" smtClean="0"/>
              <a:t>自身也是拥有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cs typeface="+mn-cs"/>
                <a:hlinkClick r:id="rId4"/>
              </a:rPr>
              <a:t>防火墙</a:t>
            </a:r>
            <a:r>
              <a:rPr lang="zh-CN" altLang="en-US" dirty="0" smtClean="0"/>
              <a:t>功能的，要是同时进行开启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cs typeface="+mn-cs"/>
                <a:hlinkClick r:id="rId6"/>
              </a:rPr>
              <a:t>安全软件</a:t>
            </a:r>
            <a:r>
              <a:rPr lang="zh-CN" altLang="en-US" dirty="0" smtClean="0"/>
              <a:t>与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cs typeface="+mn-cs"/>
                <a:hlinkClick r:id="rId3"/>
              </a:rPr>
              <a:t>windows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cs typeface="+mn-cs"/>
                <a:hlinkClick r:id="rId3"/>
              </a:rPr>
              <a:t>系统</a:t>
            </a:r>
            <a:r>
              <a:rPr lang="zh-CN" altLang="en-US" dirty="0" smtClean="0"/>
              <a:t>自带的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cs typeface="+mn-cs"/>
                <a:hlinkClick r:id="rId4"/>
              </a:rPr>
              <a:t>防火墙</a:t>
            </a:r>
            <a:r>
              <a:rPr lang="zh-CN" altLang="en-US" dirty="0" smtClean="0"/>
              <a:t>功能肯定是能够占用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cs typeface="+mn-cs"/>
                <a:hlinkClick r:id="rId9"/>
              </a:rPr>
              <a:t>系统资源</a:t>
            </a:r>
            <a:r>
              <a:rPr lang="zh-CN" altLang="en-US" dirty="0" smtClean="0"/>
              <a:t>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F2448-2609-43C0-8BA5-C355F03C04B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587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 smtClean="0"/>
              <a:t> 一般来说，防火墙是第一道防线，而入侵检测是作为内网的第二道门，检测内网用户端是否有异常活动。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F2448-2609-43C0-8BA5-C355F03C04B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577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pic>
        <p:nvPicPr>
          <p:cNvPr id="7" name="图片 6" descr="978ebf4b3f8c1954eea00c2520ac1ccd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6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pic>
        <p:nvPicPr>
          <p:cNvPr id="14" name="图片 13" descr="2014062711121963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22464" y="5743939"/>
            <a:ext cx="1538459" cy="1455746"/>
          </a:xfrm>
          <a:prstGeom prst="rect">
            <a:avLst/>
          </a:prstGeom>
          <a:blipFill>
            <a:blip r:embed="rId2">
              <a:alphaModFix amt="8000"/>
              <a:lum bright="70000" contrast="-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楷体_GB2312"/>
            </a:endParaRPr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 userDrawn="1"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 userDrawn="1"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楷体_GB2312"/>
              </a:rPr>
              <a:t>@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楷体_GB2312"/>
            </a:endParaRPr>
          </a:p>
        </p:txBody>
      </p:sp>
      <p:sp>
        <p:nvSpPr>
          <p:cNvPr id="5" name="文本框 12"/>
          <p:cNvSpPr txBox="1"/>
          <p:nvPr userDrawn="1"/>
        </p:nvSpPr>
        <p:spPr>
          <a:xfrm>
            <a:off x="250914" y="184280"/>
            <a:ext cx="8638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 smtClean="0">
                <a:solidFill>
                  <a:srgbClr val="7BA9CA"/>
                </a:solidFill>
                <a:latin typeface="楷体_GB2312" pitchFamily="49" charset="-122"/>
                <a:ea typeface="楷体_GB2312"/>
                <a:cs typeface="+mj-cs"/>
              </a:rPr>
              <a:t>1 </a:t>
            </a:r>
            <a:r>
              <a:rPr lang="zh-CN" altLang="en-US" sz="4000" b="1" kern="0" dirty="0" smtClean="0">
                <a:solidFill>
                  <a:srgbClr val="7BA9CA"/>
                </a:solidFill>
                <a:latin typeface="楷体_GB2312" pitchFamily="49" charset="-122"/>
                <a:ea typeface="楷体_GB2312"/>
                <a:cs typeface="+mj-cs"/>
              </a:rPr>
              <a:t>初识信息系统安全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楷体_GB2312"/>
              </a:defRPr>
            </a:lvl1pPr>
          </a:lstStyle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楷体_GB231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楷体_GB2312"/>
              </a:defRPr>
            </a:lvl1pPr>
          </a:lstStyle>
          <a:p>
            <a:fld id="{36E7BAD4-E04C-445F-81CE-722F526F02A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楷体_GB231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楷体_GB231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楷体_GB231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楷体_GB231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楷体_GB231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楷体_GB231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&#23398;&#29983;&#27719;&#25253;PPT/&#20027;&#26426;&#31995;&#32479;&#36719;&#20214;&#23433;&#20840;5.pptx" TargetMode="External"/><Relationship Id="rId13" Type="http://schemas.openxmlformats.org/officeDocument/2006/relationships/slide" Target="slide21.xml"/><Relationship Id="rId3" Type="http://schemas.openxmlformats.org/officeDocument/2006/relationships/diagramLayout" Target="../diagrams/layout3.xml"/><Relationship Id="rId7" Type="http://schemas.openxmlformats.org/officeDocument/2006/relationships/hyperlink" Target="&#23398;&#29983;&#27719;&#25253;PPT/&#29289;&#29702;&#23433;&#20840;5.pptx" TargetMode="External"/><Relationship Id="rId12" Type="http://schemas.openxmlformats.org/officeDocument/2006/relationships/slide" Target="slide11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openxmlformats.org/officeDocument/2006/relationships/hyperlink" Target="&#23398;&#29983;&#27719;&#25253;PPT/&#31649;&#29702;&#23433;&#20840;&#26041;&#38754;5.pptx" TargetMode="External"/><Relationship Id="rId5" Type="http://schemas.openxmlformats.org/officeDocument/2006/relationships/diagramColors" Target="../diagrams/colors3.xml"/><Relationship Id="rId15" Type="http://schemas.openxmlformats.org/officeDocument/2006/relationships/slide" Target="slide28.xml"/><Relationship Id="rId10" Type="http://schemas.openxmlformats.org/officeDocument/2006/relationships/hyperlink" Target="&#23398;&#29983;&#27719;&#25253;PPT/&#25968;&#25454;&#23433;&#20840;6.ppt" TargetMode="External"/><Relationship Id="rId4" Type="http://schemas.openxmlformats.org/officeDocument/2006/relationships/diagramQuickStyle" Target="../diagrams/quickStyle3.xml"/><Relationship Id="rId9" Type="http://schemas.openxmlformats.org/officeDocument/2006/relationships/hyperlink" Target="&#23398;&#29983;&#27719;&#25253;PPT/&#32593;&#32476;&#23433;&#20840;5.pptx" TargetMode="External"/><Relationship Id="rId1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2019人教音像社\信息技术\设计图【待补充】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62" y="-1"/>
            <a:ext cx="9214340" cy="691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1921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6" y="61564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5750" y="1235701"/>
            <a:ext cx="1832553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FF0000"/>
                </a:solidFill>
                <a:latin typeface="楷体_GB2312" pitchFamily="49" charset="-122"/>
                <a:ea typeface="楷体_GB2312"/>
                <a:cs typeface="+mj-cs"/>
              </a:rPr>
              <a:t>电磁泄露</a:t>
            </a:r>
          </a:p>
        </p:txBody>
      </p:sp>
      <p:pic>
        <p:nvPicPr>
          <p:cNvPr id="6" name="内容占位符 3" descr="c:\users\jj\appdata\roaming\360se6\User Data\temp\8f8084918258431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1"/>
          <a:stretch>
            <a:fillRect/>
          </a:stretch>
        </p:blipFill>
        <p:spPr bwMode="auto">
          <a:xfrm>
            <a:off x="495301" y="2020888"/>
            <a:ext cx="7598692" cy="45227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椭圆形标注 6"/>
          <p:cNvSpPr/>
          <p:nvPr/>
        </p:nvSpPr>
        <p:spPr>
          <a:xfrm>
            <a:off x="4658113" y="1235701"/>
            <a:ext cx="4266431" cy="2520280"/>
          </a:xfrm>
          <a:prstGeom prst="wedgeEllipseCallout">
            <a:avLst>
              <a:gd name="adj1" fmla="val -50281"/>
              <a:gd name="adj2" fmla="val 60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FFF00"/>
                </a:solidFill>
                <a:ea typeface="楷体_GB2312"/>
              </a:rPr>
              <a:t>电磁泄漏</a:t>
            </a:r>
            <a:r>
              <a:rPr lang="zh-CN" altLang="en-US" sz="2000" b="1" dirty="0">
                <a:ea typeface="楷体_GB2312"/>
              </a:rPr>
              <a:t>是指信息系统的设备在工作时能经过地线、电源线、信号线、寄生电磁信号或谐波等辐射出去，产生电磁泄漏</a:t>
            </a:r>
            <a:r>
              <a:rPr lang="zh-CN" altLang="en-US" sz="2000" b="1" dirty="0" smtClean="0">
                <a:ea typeface="楷体_GB2312"/>
              </a:rPr>
              <a:t>。</a:t>
            </a:r>
            <a:endParaRPr lang="zh-CN" altLang="en-US" sz="2000" b="1" dirty="0">
              <a:ea typeface="楷体_GB2312"/>
            </a:endParaRPr>
          </a:p>
        </p:txBody>
      </p:sp>
      <p:sp>
        <p:nvSpPr>
          <p:cNvPr id="8" name="云形标注 7"/>
          <p:cNvSpPr/>
          <p:nvPr/>
        </p:nvSpPr>
        <p:spPr>
          <a:xfrm>
            <a:off x="4834890" y="3756025"/>
            <a:ext cx="4203065" cy="2826385"/>
          </a:xfrm>
          <a:prstGeom prst="cloudCallout">
            <a:avLst>
              <a:gd name="adj1" fmla="val -65416"/>
              <a:gd name="adj2" fmla="val -64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08000" rIns="0" bIns="3600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这些电磁信号如果被接收下来，经过提取处理，就可恢复出原信息，造成信息失密。</a:t>
            </a:r>
            <a:endParaRPr lang="en-US" altLang="zh-CN" sz="2000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zh-CN" altLang="en-US" sz="20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活动：破解</a:t>
            </a:r>
            <a:r>
              <a:rPr lang="en-US" altLang="zh-CN" sz="20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W</a:t>
            </a:r>
            <a:r>
              <a:rPr lang="en-US" altLang="zh-CN" sz="2000" b="1" dirty="0" err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i-Fi</a:t>
            </a:r>
            <a:r>
              <a:rPr lang="zh-CN" altLang="en-US" sz="20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密码</a:t>
            </a:r>
            <a:r>
              <a:rPr lang="zh-CN" altLang="en-US" sz="20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en-US" altLang="zh-CN" sz="2000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pic\Screensho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1403648" y="0"/>
            <a:ext cx="1008112" cy="9807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pic\Screenshot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11.29</a:t>
            </a:r>
            <a:endParaRPr lang="zh-CN" altLang="en-US" dirty="0"/>
          </a:p>
        </p:txBody>
      </p:sp>
      <p:pic>
        <p:nvPicPr>
          <p:cNvPr id="3074" name="Picture 2" descr="H:\pic\Screenshot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0" y="3214686"/>
            <a:ext cx="45910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09815" y="3189574"/>
            <a:ext cx="46005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4283968" y="3831941"/>
            <a:ext cx="720080" cy="317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11.29</a:t>
            </a:r>
            <a:endParaRPr lang="zh-CN" altLang="en-US" dirty="0"/>
          </a:p>
        </p:txBody>
      </p:sp>
      <p:pic>
        <p:nvPicPr>
          <p:cNvPr id="3074" name="Picture 2" descr="H:\pic\Screenshot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2285992"/>
            <a:ext cx="4752975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785794"/>
            <a:ext cx="28860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Screenshot8.png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Screenshot9.png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3964" y="3136613"/>
            <a:ext cx="8836073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思考：如何设置路由器，减少信息泄露的几率？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5750" y="1235701"/>
            <a:ext cx="3480440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电磁泄露防范措施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5750" y="2027256"/>
            <a:ext cx="8429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为了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尽量减少电磁泄露的危险，必须采取完全防护措施。目前主要的防范技术是：</a:t>
            </a:r>
            <a:r>
              <a:rPr lang="zh-CN" altLang="en-US" dirty="0">
                <a:solidFill>
                  <a:srgbClr val="FF0000"/>
                </a:solidFill>
              </a:rPr>
              <a:t>信号干扰技术、电磁屏蔽技术和</a:t>
            </a:r>
            <a:r>
              <a:rPr lang="en-US" altLang="zh-CN" dirty="0">
                <a:solidFill>
                  <a:srgbClr val="FF0000"/>
                </a:solidFill>
              </a:rPr>
              <a:t>TEM-PEST</a:t>
            </a:r>
            <a:r>
              <a:rPr lang="zh-CN" altLang="en-US" dirty="0">
                <a:solidFill>
                  <a:srgbClr val="FF0000"/>
                </a:solidFill>
              </a:rPr>
              <a:t>技术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285750" y="3065033"/>
            <a:ext cx="8429434" cy="845357"/>
          </a:xfrm>
          <a:prstGeom prst="wedgeRoundRectCallout">
            <a:avLst>
              <a:gd name="adj1" fmla="val 22903"/>
              <a:gd name="adj2" fmla="val -836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ea typeface="楷体_GB2312"/>
              </a:rPr>
              <a:t>思考：这三种技术具体指的是什么？</a:t>
            </a:r>
            <a:endParaRPr lang="zh-CN" altLang="en-US" sz="3200" b="1" dirty="0">
              <a:ea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5750" y="1235701"/>
            <a:ext cx="1832553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身份认证</a:t>
            </a:r>
          </a:p>
        </p:txBody>
      </p:sp>
      <p:sp>
        <p:nvSpPr>
          <p:cNvPr id="6" name="内容占位符 2"/>
          <p:cNvSpPr txBox="1"/>
          <p:nvPr/>
        </p:nvSpPr>
        <p:spPr>
          <a:xfrm>
            <a:off x="285750" y="2027256"/>
            <a:ext cx="8429434" cy="123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楷体_GB231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楷体_GB231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楷体_GB231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楷体_GB231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楷体_GB231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第一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种：口令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第二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种：数字证书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第三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种：身体特征：如指纹、唇纹、虹膜等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3871913" y="3913030"/>
            <a:ext cx="3129521" cy="933439"/>
          </a:xfrm>
          <a:prstGeom prst="wedgeRoundRectCallout">
            <a:avLst>
              <a:gd name="adj1" fmla="val -29179"/>
              <a:gd name="adj2" fmla="val -1288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ea typeface="楷体_GB2312"/>
              </a:rPr>
              <a:t>思考：唇纹、虹膜等在生活中有哪些应用实例？</a:t>
            </a:r>
            <a:endParaRPr lang="zh-CN" altLang="en-US" sz="2000" b="1" dirty="0" smtClean="0">
              <a:ea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6675" y="25622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楷体_GB231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4477" y="3091546"/>
            <a:ext cx="839504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 algn="ctr"/>
            <a:r>
              <a:rPr lang="en-US" altLang="zh-CN" dirty="0" smtClean="0">
                <a:solidFill>
                  <a:schemeClr val="bg1"/>
                </a:solidFill>
                <a:effectLst/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  <a:effectLst/>
              </a:rPr>
              <a:t>　初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识信息系统安全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192104"/>
            <a:ext cx="2635423" cy="312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6" y="61564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燕尾形 6">
            <a:hlinkClick r:id="rId2" action="ppaction://hlinksldjump"/>
          </p:cNvPr>
          <p:cNvSpPr/>
          <p:nvPr/>
        </p:nvSpPr>
        <p:spPr>
          <a:xfrm flipH="1">
            <a:off x="8847534" y="7175912"/>
            <a:ext cx="360040" cy="36004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楷体_GB231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750" y="1235701"/>
            <a:ext cx="3480440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主机系统软件安全</a:t>
            </a:r>
          </a:p>
        </p:txBody>
      </p:sp>
      <p:sp>
        <p:nvSpPr>
          <p:cNvPr id="9" name="内容占位符 2"/>
          <p:cNvSpPr txBox="1"/>
          <p:nvPr/>
        </p:nvSpPr>
        <p:spPr>
          <a:xfrm>
            <a:off x="285750" y="2027255"/>
            <a:ext cx="8429434" cy="2668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楷体_GB231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楷体_GB231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楷体_GB231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楷体_GB231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楷体_GB231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限制访问</a:t>
            </a:r>
            <a:endParaRPr lang="en-US" altLang="zh-CN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查看日志</a:t>
            </a:r>
            <a:endParaRPr lang="en-US" altLang="zh-CN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更改操作系统</a:t>
            </a:r>
            <a:endParaRPr lang="en-US" altLang="zh-CN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关闭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端口</a:t>
            </a:r>
          </a:p>
        </p:txBody>
      </p:sp>
      <p:sp>
        <p:nvSpPr>
          <p:cNvPr id="10" name="圆角矩形标注 9"/>
          <p:cNvSpPr/>
          <p:nvPr/>
        </p:nvSpPr>
        <p:spPr>
          <a:xfrm>
            <a:off x="4750855" y="2524125"/>
            <a:ext cx="2831045" cy="1333500"/>
          </a:xfrm>
          <a:prstGeom prst="wedgeRoundRectCallout">
            <a:avLst>
              <a:gd name="adj1" fmla="val -120728"/>
              <a:gd name="adj2" fmla="val 389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dirty="0" smtClean="0">
                <a:ea typeface="楷体_GB2312"/>
              </a:rPr>
              <a:t>将什么操作系统改为什么操作系统？为什么要更改操作系统？</a:t>
            </a:r>
            <a:endParaRPr lang="zh-CN" altLang="en-US" sz="2000" b="1" dirty="0">
              <a:ea typeface="楷体_GB231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4750854" y="4079914"/>
            <a:ext cx="2831045" cy="958811"/>
          </a:xfrm>
          <a:prstGeom prst="wedgeRoundRectCallout">
            <a:avLst>
              <a:gd name="adj1" fmla="val -141794"/>
              <a:gd name="adj2" fmla="val -100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20000"/>
              </a:lnSpc>
            </a:pPr>
            <a:r>
              <a:rPr lang="zh-CN" altLang="en-US" sz="2000" b="1" dirty="0" smtClean="0">
                <a:ea typeface="楷体_GB2312"/>
              </a:rPr>
              <a:t>关闭什么端口？为什么要关闭端口？</a:t>
            </a:r>
            <a:endParaRPr lang="zh-CN" altLang="en-US" sz="2000" b="1" dirty="0">
              <a:ea typeface="楷体_GB231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48" y="1067222"/>
            <a:ext cx="8474505" cy="579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5750" y="1235701"/>
            <a:ext cx="1832553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网络安全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5750" y="2027256"/>
            <a:ext cx="8429434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Windows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服务的设置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27" y="2465512"/>
            <a:ext cx="7560840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1070273"/>
            <a:ext cx="8083550" cy="5787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5750" y="3005134"/>
            <a:ext cx="84294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466E8C"/>
                </a:solidFill>
                <a:latin typeface="楷体_GB2312" pitchFamily="49" charset="-122"/>
                <a:ea typeface="楷体_GB2312" pitchFamily="49" charset="-122"/>
              </a:rPr>
              <a:t>　　一般来说</a:t>
            </a:r>
            <a:r>
              <a:rPr lang="zh-CN" altLang="en-US" sz="2000" b="1" dirty="0">
                <a:solidFill>
                  <a:srgbClr val="466E8C"/>
                </a:solidFill>
                <a:latin typeface="楷体_GB2312" pitchFamily="49" charset="-122"/>
                <a:ea typeface="楷体_GB2312" pitchFamily="49" charset="-122"/>
              </a:rPr>
              <a:t>，防火墙是第一道防线，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入侵检测</a:t>
            </a:r>
            <a:r>
              <a:rPr lang="zh-CN" altLang="en-US" sz="2000" b="1" dirty="0">
                <a:solidFill>
                  <a:srgbClr val="466E8C"/>
                </a:solidFill>
                <a:latin typeface="楷体_GB2312" pitchFamily="49" charset="-122"/>
                <a:ea typeface="楷体_GB2312" pitchFamily="49" charset="-122"/>
              </a:rPr>
              <a:t>作为内网的第二道门。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285750" y="4106043"/>
            <a:ext cx="8429434" cy="1362070"/>
          </a:xfrm>
          <a:prstGeom prst="wedgeRoundRectCallout">
            <a:avLst>
              <a:gd name="adj1" fmla="val 8655"/>
              <a:gd name="adj2" fmla="val -985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ea typeface="楷体_GB2312"/>
              </a:rPr>
              <a:t>思考题：什么是入侵检测技术？它与防火墙的功能有什么区别呢？</a:t>
            </a:r>
            <a:endParaRPr lang="zh-CN" altLang="en-US" sz="3200" b="1" dirty="0">
              <a:solidFill>
                <a:schemeClr val="bg1"/>
              </a:solidFill>
              <a:ea typeface="楷体_GB231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5750" y="2027256"/>
            <a:ext cx="8429434" cy="781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防火墙只保证网内和外网之间的信息合法安全，但是，当内网用户黑内网用户的时候网络防火墙无效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，怎么办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5750" y="1235701"/>
            <a:ext cx="1832553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数据安全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5750" y="2027256"/>
            <a:ext cx="8429434" cy="38595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活动：体验解密过程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密文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4907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0207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算法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位数字指定一个汉字，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　　　前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1-2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位：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页码　如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01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代表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页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　　　第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位：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段落　如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02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代表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段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　　　第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位：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行　　如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03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代表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行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　　　第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位：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字　　如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04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代表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个字  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秘码本：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《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信息技术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》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教材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明文：</a:t>
            </a:r>
            <a:r>
              <a:rPr lang="zh-CN" altLang="en-US" sz="3200" dirty="0" smtClean="0">
                <a:solidFill>
                  <a:srgbClr val="FF0000"/>
                </a:solidFill>
              </a:rPr>
              <a:t>天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5750" y="1235701"/>
            <a:ext cx="2244525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对称性加密</a:t>
            </a:r>
          </a:p>
        </p:txBody>
      </p:sp>
      <p:sp>
        <p:nvSpPr>
          <p:cNvPr id="6" name="矩形 5"/>
          <p:cNvSpPr/>
          <p:nvPr/>
        </p:nvSpPr>
        <p:spPr>
          <a:xfrm>
            <a:off x="285750" y="4091830"/>
            <a:ext cx="2656496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非对称性加密</a:t>
            </a:r>
          </a:p>
        </p:txBody>
      </p:sp>
      <p:pic>
        <p:nvPicPr>
          <p:cNvPr id="8" name="Picture 3" descr="2016-09-20 19:59:07.847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39" y="1820476"/>
            <a:ext cx="5240163" cy="2271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4" descr="2016-09-20 20:01:06.1270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7" b="10670"/>
          <a:stretch>
            <a:fillRect/>
          </a:stretch>
        </p:blipFill>
        <p:spPr bwMode="auto">
          <a:xfrm>
            <a:off x="403739" y="4676606"/>
            <a:ext cx="5240163" cy="2011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云形标注 9"/>
          <p:cNvSpPr/>
          <p:nvPr/>
        </p:nvSpPr>
        <p:spPr>
          <a:xfrm>
            <a:off x="5553075" y="4300384"/>
            <a:ext cx="3519077" cy="2462366"/>
          </a:xfrm>
          <a:prstGeom prst="cloudCallout">
            <a:avLst>
              <a:gd name="adj1" fmla="val -92370"/>
              <a:gd name="adj2" fmla="val -24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120000"/>
              </a:lnSpc>
            </a:pPr>
            <a:r>
              <a:rPr lang="zh-CN" altLang="en-US" b="1" dirty="0">
                <a:ea typeface="楷体_GB2312"/>
              </a:rPr>
              <a:t>非对称</a:t>
            </a:r>
            <a:r>
              <a:rPr lang="zh-CN" altLang="en-US" b="1" dirty="0" smtClean="0">
                <a:ea typeface="楷体_GB2312"/>
              </a:rPr>
              <a:t>加密其</a:t>
            </a:r>
            <a:r>
              <a:rPr lang="zh-CN" altLang="en-US" b="1" dirty="0">
                <a:ea typeface="楷体_GB2312"/>
              </a:rPr>
              <a:t>安全性</a:t>
            </a:r>
            <a:r>
              <a:rPr lang="zh-CN" altLang="en-US" b="1" dirty="0" smtClean="0">
                <a:ea typeface="楷体_GB2312"/>
              </a:rPr>
              <a:t>更好；缺点</a:t>
            </a:r>
            <a:r>
              <a:rPr lang="zh-CN" altLang="en-US" b="1" dirty="0">
                <a:ea typeface="楷体_GB2312"/>
              </a:rPr>
              <a:t>是加密和解密花费时间长、速度慢，只适合对少量数据进行加密。</a:t>
            </a:r>
          </a:p>
        </p:txBody>
      </p:sp>
      <p:sp>
        <p:nvSpPr>
          <p:cNvPr id="11" name="云形标注 10"/>
          <p:cNvSpPr/>
          <p:nvPr/>
        </p:nvSpPr>
        <p:spPr>
          <a:xfrm>
            <a:off x="5553075" y="1235701"/>
            <a:ext cx="3519078" cy="2721148"/>
          </a:xfrm>
          <a:prstGeom prst="cloudCallout">
            <a:avLst>
              <a:gd name="adj1" fmla="val -93832"/>
              <a:gd name="adj2" fmla="val -11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zh-CN" altLang="en-US" b="1" dirty="0">
                <a:ea typeface="楷体_GB2312"/>
              </a:rPr>
              <a:t>对称加密算法的主要优点是加密和解密速度快</a:t>
            </a:r>
            <a:r>
              <a:rPr lang="zh-CN" altLang="en-US" b="1" dirty="0" smtClean="0">
                <a:ea typeface="楷体_GB2312"/>
              </a:rPr>
              <a:t>，但</a:t>
            </a:r>
            <a:r>
              <a:rPr lang="zh-CN" altLang="en-US" b="1" dirty="0">
                <a:ea typeface="楷体_GB2312"/>
              </a:rPr>
              <a:t>其最大的缺点是实现密钥的秘密分发困难</a:t>
            </a:r>
            <a:r>
              <a:rPr lang="zh-CN" altLang="en-US" b="1" dirty="0" smtClean="0">
                <a:ea typeface="楷体_GB2312"/>
              </a:rPr>
              <a:t>，无法</a:t>
            </a:r>
            <a:r>
              <a:rPr lang="zh-CN" altLang="en-US" b="1" dirty="0">
                <a:ea typeface="楷体_GB2312"/>
              </a:rPr>
              <a:t>完成身份认证等</a:t>
            </a:r>
            <a:r>
              <a:rPr lang="zh-CN" altLang="en-US" b="1" dirty="0" smtClean="0">
                <a:ea typeface="楷体_GB2312"/>
              </a:rPr>
              <a:t>功能。</a:t>
            </a:r>
            <a:endParaRPr lang="zh-CN" altLang="en-US" b="1" dirty="0">
              <a:ea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标注 4"/>
          <p:cNvSpPr/>
          <p:nvPr/>
        </p:nvSpPr>
        <p:spPr>
          <a:xfrm>
            <a:off x="742950" y="3887585"/>
            <a:ext cx="6696075" cy="790566"/>
          </a:xfrm>
          <a:prstGeom prst="wedgeRoundRectCallout">
            <a:avLst>
              <a:gd name="adj1" fmla="val -20228"/>
              <a:gd name="adj2" fmla="val -1157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ea typeface="楷体_GB2312"/>
              </a:rPr>
              <a:t>再深入挖掘，进行详细介绍</a:t>
            </a:r>
            <a:endParaRPr lang="zh-CN" altLang="en-US" sz="3200" b="1" dirty="0">
              <a:ea typeface="楷体_GB231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2950" y="2455881"/>
            <a:ext cx="75533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保证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数据安全和备份恢复主要从：数据完整性、数据保密性、备份和恢复等三个方面来考虑。</a:t>
            </a:r>
          </a:p>
        </p:txBody>
      </p:sp>
      <p:sp>
        <p:nvSpPr>
          <p:cNvPr id="9" name="任意多边形 8"/>
          <p:cNvSpPr/>
          <p:nvPr/>
        </p:nvSpPr>
        <p:spPr>
          <a:xfrm rot="10800000" flipH="1">
            <a:off x="232996" y="1855174"/>
            <a:ext cx="8678007" cy="3652487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rot="10800000" flipH="1">
            <a:off x="209451" y="1855174"/>
            <a:ext cx="8678007" cy="3652487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等腰三角形 7"/>
          <p:cNvSpPr/>
          <p:nvPr/>
        </p:nvSpPr>
        <p:spPr>
          <a:xfrm rot="5400000">
            <a:off x="786757" y="2401988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02027" y="2192991"/>
            <a:ext cx="1832553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管理安全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800099" y="3011424"/>
            <a:ext cx="7400926" cy="1351026"/>
          </a:xfrm>
          <a:prstGeom prst="wedgeRoundRectCallout">
            <a:avLst>
              <a:gd name="adj1" fmla="val -33836"/>
              <a:gd name="adj2" fmla="val -686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3200" b="1" dirty="0" smtClean="0">
                <a:ea typeface="楷体_GB2312"/>
              </a:rPr>
              <a:t>以学校为背景，制定完整的信息安全管理制度。</a:t>
            </a:r>
            <a:endParaRPr lang="zh-CN" altLang="en-US" sz="3200" b="1" dirty="0">
              <a:ea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6675" y="21050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楷体_GB231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04997" y="2330635"/>
            <a:ext cx="5334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 algn="dist"/>
            <a:r>
              <a:rPr lang="zh-CN" altLang="en-US" dirty="0">
                <a:solidFill>
                  <a:schemeClr val="bg1"/>
                </a:solidFill>
                <a:effectLst/>
              </a:rPr>
              <a:t>谢谢观看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04997" y="3103556"/>
            <a:ext cx="533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ker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en-US" altLang="zh-CN" sz="2000" dirty="0" smtClean="0">
                <a:effectLst/>
              </a:rPr>
              <a:t>Thanks  for  watching</a:t>
            </a:r>
            <a:endParaRPr lang="zh-CN" altLang="en-US" sz="2000" dirty="0"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192104"/>
            <a:ext cx="2635423" cy="312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6" y="61564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69639" y="2535679"/>
            <a:ext cx="1204722" cy="178664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3200" b="1" kern="0" dirty="0" smtClean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信息</a:t>
            </a:r>
            <a:endParaRPr lang="en-US" altLang="zh-CN" sz="3200" b="1" kern="0" dirty="0" smtClean="0">
              <a:solidFill>
                <a:srgbClr val="466E8C"/>
              </a:solidFill>
              <a:latin typeface="楷体_GB2312" pitchFamily="49" charset="-122"/>
              <a:ea typeface="楷体_GB2312"/>
              <a:cs typeface="+mj-cs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3200" b="1" kern="0" dirty="0" smtClean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系统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/>
            </a:r>
            <a:b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</a:b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安全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013247" y="3392011"/>
            <a:ext cx="1117505" cy="122777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 smtClean="0">
                <a:solidFill>
                  <a:srgbClr val="0070C0"/>
                </a:solidFill>
              </a:rPr>
              <a:t>信息系统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4294967295"/>
          </p:nvPr>
        </p:nvGraphicFramePr>
        <p:xfrm>
          <a:off x="2213508" y="2327276"/>
          <a:ext cx="4716984" cy="3357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内容占位符 3"/>
          <p:cNvGraphicFramePr/>
          <p:nvPr/>
        </p:nvGraphicFramePr>
        <p:xfrm>
          <a:off x="1255505" y="1147659"/>
          <a:ext cx="6632991" cy="5124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圆角矩形标注 2"/>
          <p:cNvSpPr/>
          <p:nvPr/>
        </p:nvSpPr>
        <p:spPr>
          <a:xfrm>
            <a:off x="6722771" y="1149671"/>
            <a:ext cx="2123728" cy="1179617"/>
          </a:xfrm>
          <a:prstGeom prst="wedgeRoundRectCallout">
            <a:avLst>
              <a:gd name="adj1" fmla="val -71423"/>
              <a:gd name="adj2" fmla="val 36419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3200" b="1" dirty="0" smtClean="0">
                <a:solidFill>
                  <a:srgbClr val="466E8C"/>
                </a:solidFill>
                <a:ea typeface="楷体_GB2312"/>
              </a:rPr>
              <a:t>信息系统安全</a:t>
            </a:r>
            <a:endParaRPr lang="zh-CN" altLang="en-US" sz="3200" b="1" dirty="0">
              <a:solidFill>
                <a:srgbClr val="466E8C"/>
              </a:solidFill>
              <a:ea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8" grpId="0">
        <p:bldAsOne/>
      </p:bldGraphic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sz="quarter" idx="4294967295"/>
          </p:nvPr>
        </p:nvGraphicFramePr>
        <p:xfrm>
          <a:off x="1202026" y="2133601"/>
          <a:ext cx="5443537" cy="3863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右箭头 5">
            <a:hlinkClick r:id="rId7" action="ppaction://hlinkpres?slideindex=1&amp;slidetitle="/>
          </p:cNvPr>
          <p:cNvSpPr/>
          <p:nvPr/>
        </p:nvSpPr>
        <p:spPr>
          <a:xfrm>
            <a:off x="5800725" y="2302083"/>
            <a:ext cx="500066" cy="28575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楷体_GB2312"/>
            </a:endParaRPr>
          </a:p>
        </p:txBody>
      </p:sp>
      <p:sp>
        <p:nvSpPr>
          <p:cNvPr id="7" name="右箭头 6">
            <a:hlinkClick r:id="rId8" action="ppaction://hlinkpres?slideindex=1&amp;slidetitle="/>
          </p:cNvPr>
          <p:cNvSpPr/>
          <p:nvPr/>
        </p:nvSpPr>
        <p:spPr>
          <a:xfrm>
            <a:off x="5800725" y="3034462"/>
            <a:ext cx="500066" cy="28575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楷体_GB2312"/>
            </a:endParaRPr>
          </a:p>
        </p:txBody>
      </p:sp>
      <p:sp>
        <p:nvSpPr>
          <p:cNvPr id="8" name="右箭头 7">
            <a:hlinkClick r:id="rId9" action="ppaction://hlinkpres?slideindex=1&amp;slidetitle="/>
          </p:cNvPr>
          <p:cNvSpPr/>
          <p:nvPr/>
        </p:nvSpPr>
        <p:spPr>
          <a:xfrm>
            <a:off x="5800725" y="3767893"/>
            <a:ext cx="500066" cy="28575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楷体_GB2312"/>
            </a:endParaRPr>
          </a:p>
        </p:txBody>
      </p:sp>
      <p:sp>
        <p:nvSpPr>
          <p:cNvPr id="9" name="右箭头 8">
            <a:hlinkClick r:id="rId10" action="ppaction://hlinkpres?slideindex=1&amp;slidetitle="/>
          </p:cNvPr>
          <p:cNvSpPr/>
          <p:nvPr/>
        </p:nvSpPr>
        <p:spPr>
          <a:xfrm>
            <a:off x="5800725" y="4534662"/>
            <a:ext cx="500066" cy="28575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楷体_GB2312"/>
            </a:endParaRPr>
          </a:p>
        </p:txBody>
      </p:sp>
      <p:sp>
        <p:nvSpPr>
          <p:cNvPr id="10" name="右箭头 9">
            <a:hlinkClick r:id="rId11" action="ppaction://hlinkpres?slideindex=1&amp;slidetitle="/>
          </p:cNvPr>
          <p:cNvSpPr/>
          <p:nvPr/>
        </p:nvSpPr>
        <p:spPr>
          <a:xfrm>
            <a:off x="5800725" y="5282381"/>
            <a:ext cx="500066" cy="28575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楷体_GB2312"/>
            </a:endParaRPr>
          </a:p>
        </p:txBody>
      </p:sp>
      <p:sp>
        <p:nvSpPr>
          <p:cNvPr id="3" name="右箭头 2">
            <a:hlinkClick r:id="rId12" action="ppaction://hlinksldjump"/>
          </p:cNvPr>
          <p:cNvSpPr/>
          <p:nvPr/>
        </p:nvSpPr>
        <p:spPr>
          <a:xfrm>
            <a:off x="4922570" y="2302083"/>
            <a:ext cx="504056" cy="28575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楷体_GB2312"/>
            </a:endParaRPr>
          </a:p>
        </p:txBody>
      </p:sp>
      <p:sp>
        <p:nvSpPr>
          <p:cNvPr id="12" name="右箭头 11">
            <a:hlinkClick r:id="rId13" action="ppaction://hlinksldjump"/>
          </p:cNvPr>
          <p:cNvSpPr/>
          <p:nvPr/>
        </p:nvSpPr>
        <p:spPr>
          <a:xfrm>
            <a:off x="4922570" y="3034462"/>
            <a:ext cx="504056" cy="28575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楷体_GB2312"/>
            </a:endParaRPr>
          </a:p>
        </p:txBody>
      </p:sp>
      <p:sp>
        <p:nvSpPr>
          <p:cNvPr id="13" name="右箭头 12">
            <a:hlinkClick r:id="rId14" action="ppaction://hlinksldjump"/>
          </p:cNvPr>
          <p:cNvSpPr/>
          <p:nvPr/>
        </p:nvSpPr>
        <p:spPr>
          <a:xfrm>
            <a:off x="4922570" y="3767893"/>
            <a:ext cx="504056" cy="28575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楷体_GB2312"/>
            </a:endParaRPr>
          </a:p>
        </p:txBody>
      </p:sp>
      <p:sp>
        <p:nvSpPr>
          <p:cNvPr id="14" name="右箭头 13">
            <a:hlinkClick r:id="rId15" action="ppaction://hlinksldjump"/>
          </p:cNvPr>
          <p:cNvSpPr/>
          <p:nvPr/>
        </p:nvSpPr>
        <p:spPr>
          <a:xfrm>
            <a:off x="4922570" y="4534662"/>
            <a:ext cx="504056" cy="28575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楷体_GB2312"/>
            </a:endParaRPr>
          </a:p>
        </p:txBody>
      </p:sp>
      <p:sp>
        <p:nvSpPr>
          <p:cNvPr id="15" name="右箭头 14">
            <a:hlinkClick r:id="rId14" action="ppaction://hlinksldjump"/>
          </p:cNvPr>
          <p:cNvSpPr/>
          <p:nvPr/>
        </p:nvSpPr>
        <p:spPr>
          <a:xfrm>
            <a:off x="4907750" y="5271591"/>
            <a:ext cx="504056" cy="28575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楷体_GB231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5750" y="1235701"/>
            <a:ext cx="1832553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分组汇报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85750" y="2027256"/>
            <a:ext cx="84294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物理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安全层面</a:t>
            </a:r>
          </a:p>
          <a:p>
            <a:pPr marL="0" indent="0">
              <a:buNone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主机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系统软件安全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层面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网络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安全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层面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数据安全层面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管理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安全层面</a:t>
            </a:r>
          </a:p>
        </p:txBody>
      </p:sp>
      <p:sp>
        <p:nvSpPr>
          <p:cNvPr id="4" name="圆角矩形标注 3"/>
          <p:cNvSpPr/>
          <p:nvPr/>
        </p:nvSpPr>
        <p:spPr>
          <a:xfrm>
            <a:off x="4500467" y="1820476"/>
            <a:ext cx="3771106" cy="1041608"/>
          </a:xfrm>
          <a:prstGeom prst="wedgeRoundRectCallout">
            <a:avLst>
              <a:gd name="adj1" fmla="val -96487"/>
              <a:gd name="adj2" fmla="val -50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物理安全是防护信息系统安全的最底层</a:t>
            </a:r>
            <a:r>
              <a:rPr lang="en-US" altLang="zh-CN" sz="20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0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缺乏物理安全其他任何安全措施都是毫无意义的</a:t>
            </a:r>
          </a:p>
        </p:txBody>
      </p:sp>
      <p:sp>
        <p:nvSpPr>
          <p:cNvPr id="5" name="圆角矩形标注 4"/>
          <p:cNvSpPr/>
          <p:nvPr/>
        </p:nvSpPr>
        <p:spPr>
          <a:xfrm>
            <a:off x="4500467" y="3003890"/>
            <a:ext cx="3771106" cy="491785"/>
          </a:xfrm>
          <a:prstGeom prst="wedgeRoundRectCallout">
            <a:avLst>
              <a:gd name="adj1" fmla="val -73844"/>
              <a:gd name="adj2" fmla="val -482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保护信息系统安全的中坚力量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4500467" y="3626061"/>
            <a:ext cx="3771106" cy="793539"/>
          </a:xfrm>
          <a:prstGeom prst="wedgeRoundRectCallout">
            <a:avLst>
              <a:gd name="adj1" fmla="val -98809"/>
              <a:gd name="adj2" fmla="val -386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网络安全为信息系统在网络环境的安全运行提供支持</a:t>
            </a:r>
          </a:p>
        </p:txBody>
      </p:sp>
      <p:sp>
        <p:nvSpPr>
          <p:cNvPr id="7" name="圆角矩形标注 6"/>
          <p:cNvSpPr/>
          <p:nvPr/>
        </p:nvSpPr>
        <p:spPr>
          <a:xfrm>
            <a:off x="4500467" y="4543774"/>
            <a:ext cx="3771106" cy="790226"/>
          </a:xfrm>
          <a:prstGeom prst="wedgeRoundRectCallout">
            <a:avLst>
              <a:gd name="adj1" fmla="val -99284"/>
              <a:gd name="adj2" fmla="val -565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数据加密技术是最基本的安全技术，被誉为信息安全的核心</a:t>
            </a:r>
          </a:p>
        </p:txBody>
      </p:sp>
      <p:sp>
        <p:nvSpPr>
          <p:cNvPr id="8" name="圆角矩形标注 7"/>
          <p:cNvSpPr/>
          <p:nvPr/>
        </p:nvSpPr>
        <p:spPr>
          <a:xfrm>
            <a:off x="4500467" y="5458174"/>
            <a:ext cx="3771106" cy="1041608"/>
          </a:xfrm>
          <a:prstGeom prst="wedgeRoundRectCallout">
            <a:avLst>
              <a:gd name="adj1" fmla="val -98724"/>
              <a:gd name="adj2" fmla="val -734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在信息安全中，最活跃的因素是人，对人的管理以完备的安全管理政策和制度为前提</a:t>
            </a:r>
          </a:p>
        </p:txBody>
      </p:sp>
      <p:sp>
        <p:nvSpPr>
          <p:cNvPr id="9" name="矩形 8"/>
          <p:cNvSpPr/>
          <p:nvPr/>
        </p:nvSpPr>
        <p:spPr>
          <a:xfrm>
            <a:off x="285750" y="1235701"/>
            <a:ext cx="1008609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 smtClean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小结</a:t>
            </a:r>
            <a:endParaRPr lang="zh-CN" altLang="en-US" sz="3200" b="1" kern="0" dirty="0">
              <a:solidFill>
                <a:srgbClr val="466E8C"/>
              </a:solidFill>
              <a:latin typeface="楷体_GB2312" pitchFamily="49" charset="-122"/>
              <a:ea typeface="楷体_GB231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43"/>
          <a:stretch>
            <a:fillRect/>
          </a:stretch>
        </p:blipFill>
        <p:spPr bwMode="auto">
          <a:xfrm>
            <a:off x="2129086" y="2027256"/>
            <a:ext cx="6567239" cy="43871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矩形 3"/>
          <p:cNvSpPr/>
          <p:nvPr/>
        </p:nvSpPr>
        <p:spPr>
          <a:xfrm>
            <a:off x="4006626" y="4967008"/>
            <a:ext cx="4642073" cy="2403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楷体_GB231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086" y="4470361"/>
            <a:ext cx="6555793" cy="445887"/>
          </a:xfrm>
          <a:prstGeom prst="rect">
            <a:avLst/>
          </a:prstGeom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086" y="4009863"/>
            <a:ext cx="6555803" cy="409738"/>
          </a:xfrm>
          <a:prstGeom prst="rect">
            <a:avLst/>
          </a:prstGeom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285750" y="1235701"/>
            <a:ext cx="4304383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在线学习平台课堂测试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85750" y="2027256"/>
            <a:ext cx="8429434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　　预习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情况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10800000" flipH="1">
            <a:off x="232996" y="1855174"/>
            <a:ext cx="8678007" cy="3652487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5400000">
            <a:off x="786757" y="2401988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2027" y="2192991"/>
            <a:ext cx="1008609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itchFamily="49" charset="-122"/>
                <a:ea typeface="楷体_GB2312"/>
                <a:cs typeface="+mj-cs"/>
              </a:rPr>
              <a:t>作业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0099" y="2919619"/>
            <a:ext cx="72485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补充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内容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继续完善小组研究任务，增加实例。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举例说明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在信息活动中碰到的一些信息系统安全方面的事情，并加以分析，说说是属于哪方面的问题，应该如何解决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5750" y="1235701"/>
            <a:ext cx="1832553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FF0000"/>
                </a:solidFill>
                <a:latin typeface="楷体_GB2312" pitchFamily="49" charset="-122"/>
                <a:ea typeface="楷体_GB2312"/>
                <a:cs typeface="+mj-cs"/>
              </a:rPr>
              <a:t>电磁泄露</a:t>
            </a:r>
          </a:p>
        </p:txBody>
      </p:sp>
      <p:pic>
        <p:nvPicPr>
          <p:cNvPr id="6" name="内容占位符 3" descr="c:\users\jj\appdata\roaming\360se6\User Data\temp\8f8084918258431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1"/>
          <a:stretch>
            <a:fillRect/>
          </a:stretch>
        </p:blipFill>
        <p:spPr bwMode="auto">
          <a:xfrm>
            <a:off x="495301" y="2020888"/>
            <a:ext cx="7598692" cy="45227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椭圆形标注 6"/>
          <p:cNvSpPr/>
          <p:nvPr/>
        </p:nvSpPr>
        <p:spPr>
          <a:xfrm>
            <a:off x="4658113" y="1235701"/>
            <a:ext cx="4266431" cy="2520280"/>
          </a:xfrm>
          <a:prstGeom prst="wedgeEllipseCallout">
            <a:avLst>
              <a:gd name="adj1" fmla="val -50281"/>
              <a:gd name="adj2" fmla="val 60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FFF00"/>
                </a:solidFill>
                <a:ea typeface="楷体_GB2312"/>
              </a:rPr>
              <a:t>电磁泄漏</a:t>
            </a:r>
            <a:r>
              <a:rPr lang="zh-CN" altLang="en-US" sz="2000" b="1" dirty="0">
                <a:ea typeface="楷体_GB2312"/>
              </a:rPr>
              <a:t>是指信息系统的设备在工作时能经过地线、电源线、信号线、寄生电磁信号或谐波等辐射出去，产生电磁泄漏</a:t>
            </a:r>
            <a:r>
              <a:rPr lang="zh-CN" altLang="en-US" sz="2000" b="1" dirty="0" smtClean="0">
                <a:ea typeface="楷体_GB2312"/>
              </a:rPr>
              <a:t>。</a:t>
            </a:r>
            <a:endParaRPr lang="zh-CN" altLang="en-US" sz="2000" b="1" dirty="0">
              <a:ea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3ad4e25c-9d03-467f-9d80-52e4b3dbebcb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</TotalTime>
  <Words>639</Words>
  <Application>Microsoft Office PowerPoint</Application>
  <PresentationFormat>全屏显示(4:3)</PresentationFormat>
  <Paragraphs>103</Paragraphs>
  <Slides>29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</vt:lpstr>
      <vt:lpstr>PowerPoint 演示文稿</vt:lpstr>
      <vt:lpstr>PowerPoint 演示文稿</vt:lpstr>
      <vt:lpstr>PowerPoint 演示文稿</vt:lpstr>
      <vt:lpstr>信息系统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11.29</vt:lpstr>
      <vt:lpstr>11.29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hammer Hsu</dc:creator>
  <cp:lastModifiedBy>whaty</cp:lastModifiedBy>
  <cp:revision>192</cp:revision>
  <dcterms:created xsi:type="dcterms:W3CDTF">2019-04-15T01:46:00Z</dcterms:created>
  <dcterms:modified xsi:type="dcterms:W3CDTF">2019-08-27T06:25:09Z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